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Override7.xml" ContentType="application/vnd.openxmlformats-officedocument.themeOverrid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1" r:id="rId2"/>
    <p:sldMasterId id="2147483734" r:id="rId3"/>
    <p:sldMasterId id="2147483746" r:id="rId4"/>
    <p:sldMasterId id="2147483758" r:id="rId5"/>
    <p:sldMasterId id="2147483770" r:id="rId6"/>
  </p:sldMasterIdLst>
  <p:notesMasterIdLst>
    <p:notesMasterId r:id="rId23"/>
  </p:notesMasterIdLst>
  <p:handoutMasterIdLst>
    <p:handoutMasterId r:id="rId24"/>
  </p:handoutMasterIdLst>
  <p:sldIdLst>
    <p:sldId id="465" r:id="rId7"/>
    <p:sldId id="257" r:id="rId8"/>
    <p:sldId id="464" r:id="rId9"/>
    <p:sldId id="463" r:id="rId10"/>
    <p:sldId id="429" r:id="rId11"/>
    <p:sldId id="437" r:id="rId12"/>
    <p:sldId id="457" r:id="rId13"/>
    <p:sldId id="451" r:id="rId14"/>
    <p:sldId id="260" r:id="rId15"/>
    <p:sldId id="382" r:id="rId16"/>
    <p:sldId id="262" r:id="rId17"/>
    <p:sldId id="397" r:id="rId18"/>
    <p:sldId id="398" r:id="rId19"/>
    <p:sldId id="263" r:id="rId20"/>
    <p:sldId id="399" r:id="rId21"/>
    <p:sldId id="391"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53" autoAdjust="0"/>
    <p:restoredTop sz="94660"/>
  </p:normalViewPr>
  <p:slideViewPr>
    <p:cSldViewPr>
      <p:cViewPr varScale="1">
        <p:scale>
          <a:sx n="68" d="100"/>
          <a:sy n="68" d="100"/>
        </p:scale>
        <p:origin x="-127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3A32B3-D966-4926-A279-22D229F03EE0}"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89306115-8615-43FA-90EC-F1249019724D}">
      <dgm:prSet/>
      <dgm:spPr/>
      <dgm:t>
        <a:bodyPr/>
        <a:lstStyle/>
        <a:p>
          <a:pPr rtl="0"/>
          <a:r>
            <a:rPr lang="en-US" dirty="0" smtClean="0"/>
            <a:t>Methods of Earthing</a:t>
          </a:r>
          <a:endParaRPr lang="en-US" dirty="0"/>
        </a:p>
      </dgm:t>
    </dgm:pt>
    <dgm:pt modelId="{E0FF2E52-6F42-4111-9FC9-E1544E129771}" type="parTrans" cxnId="{4C6EDBFC-B811-4554-A0C1-DB24BED469DA}">
      <dgm:prSet/>
      <dgm:spPr/>
      <dgm:t>
        <a:bodyPr/>
        <a:lstStyle/>
        <a:p>
          <a:endParaRPr lang="en-US"/>
        </a:p>
      </dgm:t>
    </dgm:pt>
    <dgm:pt modelId="{C4134D1E-6EF2-40F3-BA5F-73E8D8507007}" type="sibTrans" cxnId="{4C6EDBFC-B811-4554-A0C1-DB24BED469DA}">
      <dgm:prSet/>
      <dgm:spPr/>
      <dgm:t>
        <a:bodyPr/>
        <a:lstStyle/>
        <a:p>
          <a:endParaRPr lang="en-US"/>
        </a:p>
      </dgm:t>
    </dgm:pt>
    <dgm:pt modelId="{9ED4DAC6-D061-4D49-A42F-764BA7948532}" type="pres">
      <dgm:prSet presAssocID="{D93A32B3-D966-4926-A279-22D229F03EE0}" presName="linear" presStyleCnt="0">
        <dgm:presLayoutVars>
          <dgm:animLvl val="lvl"/>
          <dgm:resizeHandles val="exact"/>
        </dgm:presLayoutVars>
      </dgm:prSet>
      <dgm:spPr/>
      <dgm:t>
        <a:bodyPr/>
        <a:lstStyle/>
        <a:p>
          <a:endParaRPr lang="en-US"/>
        </a:p>
      </dgm:t>
    </dgm:pt>
    <dgm:pt modelId="{837FDCA8-3053-4F3A-8A1B-BF4A2A8066A3}" type="pres">
      <dgm:prSet presAssocID="{89306115-8615-43FA-90EC-F1249019724D}" presName="parentText" presStyleLbl="node1" presStyleIdx="0" presStyleCnt="1">
        <dgm:presLayoutVars>
          <dgm:chMax val="0"/>
          <dgm:bulletEnabled val="1"/>
        </dgm:presLayoutVars>
      </dgm:prSet>
      <dgm:spPr/>
      <dgm:t>
        <a:bodyPr/>
        <a:lstStyle/>
        <a:p>
          <a:endParaRPr lang="en-US"/>
        </a:p>
      </dgm:t>
    </dgm:pt>
  </dgm:ptLst>
  <dgm:cxnLst>
    <dgm:cxn modelId="{4C6EDBFC-B811-4554-A0C1-DB24BED469DA}" srcId="{D93A32B3-D966-4926-A279-22D229F03EE0}" destId="{89306115-8615-43FA-90EC-F1249019724D}" srcOrd="0" destOrd="0" parTransId="{E0FF2E52-6F42-4111-9FC9-E1544E129771}" sibTransId="{C4134D1E-6EF2-40F3-BA5F-73E8D8507007}"/>
    <dgm:cxn modelId="{8A3DEEA3-056B-41E9-90A9-A19EB64D0796}" type="presOf" srcId="{D93A32B3-D966-4926-A279-22D229F03EE0}" destId="{9ED4DAC6-D061-4D49-A42F-764BA7948532}" srcOrd="0" destOrd="0" presId="urn:microsoft.com/office/officeart/2005/8/layout/vList2"/>
    <dgm:cxn modelId="{208688B6-C72B-4FFE-9C15-41FDA635202C}" type="presOf" srcId="{89306115-8615-43FA-90EC-F1249019724D}" destId="{837FDCA8-3053-4F3A-8A1B-BF4A2A8066A3}" srcOrd="0" destOrd="0" presId="urn:microsoft.com/office/officeart/2005/8/layout/vList2"/>
    <dgm:cxn modelId="{AECCD22B-814F-42DC-8D05-5E5BF15526D8}" type="presParOf" srcId="{9ED4DAC6-D061-4D49-A42F-764BA7948532}" destId="{837FDCA8-3053-4F3A-8A1B-BF4A2A8066A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32A68C-6E42-4B16-A922-C40FAE6839BF}"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FFCBFDDF-3ADE-462D-BC3C-17B427521829}">
      <dgm:prSet/>
      <dgm:spPr/>
      <dgm:t>
        <a:bodyPr/>
        <a:lstStyle/>
        <a:p>
          <a:pPr rtl="0"/>
          <a:r>
            <a:rPr lang="en-US" dirty="0" smtClean="0"/>
            <a:t>Plate Earthing</a:t>
          </a:r>
          <a:endParaRPr lang="en-US" dirty="0"/>
        </a:p>
      </dgm:t>
    </dgm:pt>
    <dgm:pt modelId="{4976035D-C7A4-4C85-8C7C-B7442088EA4A}" type="parTrans" cxnId="{C4D0AE32-A03F-4E7E-9709-684F4C5BEB2D}">
      <dgm:prSet/>
      <dgm:spPr/>
      <dgm:t>
        <a:bodyPr/>
        <a:lstStyle/>
        <a:p>
          <a:endParaRPr lang="en-US"/>
        </a:p>
      </dgm:t>
    </dgm:pt>
    <dgm:pt modelId="{2500101B-5F18-4B2D-B67C-AAE1AEA37308}" type="sibTrans" cxnId="{C4D0AE32-A03F-4E7E-9709-684F4C5BEB2D}">
      <dgm:prSet/>
      <dgm:spPr/>
      <dgm:t>
        <a:bodyPr/>
        <a:lstStyle/>
        <a:p>
          <a:endParaRPr lang="en-US"/>
        </a:p>
      </dgm:t>
    </dgm:pt>
    <dgm:pt modelId="{66DE8C01-0BA2-40D1-B8D3-233F699BC3BE}">
      <dgm:prSet/>
      <dgm:spPr/>
      <dgm:t>
        <a:bodyPr/>
        <a:lstStyle/>
        <a:p>
          <a:pPr rtl="0"/>
          <a:r>
            <a:rPr lang="en-US" dirty="0" smtClean="0"/>
            <a:t>Pipe Earthing</a:t>
          </a:r>
          <a:endParaRPr lang="en-US" dirty="0"/>
        </a:p>
      </dgm:t>
    </dgm:pt>
    <dgm:pt modelId="{D1E369B0-2318-494A-B441-B94CF7AB0086}" type="parTrans" cxnId="{FCB8FE11-55D4-4919-A829-6AAEF04BC94C}">
      <dgm:prSet/>
      <dgm:spPr/>
      <dgm:t>
        <a:bodyPr/>
        <a:lstStyle/>
        <a:p>
          <a:endParaRPr lang="en-US"/>
        </a:p>
      </dgm:t>
    </dgm:pt>
    <dgm:pt modelId="{BAAAFC43-8641-4FC9-923A-C8AB2A62D21C}" type="sibTrans" cxnId="{FCB8FE11-55D4-4919-A829-6AAEF04BC94C}">
      <dgm:prSet/>
      <dgm:spPr/>
      <dgm:t>
        <a:bodyPr/>
        <a:lstStyle/>
        <a:p>
          <a:endParaRPr lang="en-US"/>
        </a:p>
      </dgm:t>
    </dgm:pt>
    <dgm:pt modelId="{D6233AC1-68A9-4F96-AA17-47F97B827D1B}">
      <dgm:prSet/>
      <dgm:spPr/>
      <dgm:t>
        <a:bodyPr/>
        <a:lstStyle/>
        <a:p>
          <a:pPr rtl="0"/>
          <a:r>
            <a:rPr lang="en-US" dirty="0" smtClean="0"/>
            <a:t>Rod Earthing</a:t>
          </a:r>
          <a:endParaRPr lang="en-US" dirty="0"/>
        </a:p>
      </dgm:t>
    </dgm:pt>
    <dgm:pt modelId="{3E26C560-5DBE-4CA6-B85B-F3ECB9C9E6D9}" type="parTrans" cxnId="{09F529CA-2D84-4575-B056-69F04630143F}">
      <dgm:prSet/>
      <dgm:spPr/>
      <dgm:t>
        <a:bodyPr/>
        <a:lstStyle/>
        <a:p>
          <a:endParaRPr lang="en-US"/>
        </a:p>
      </dgm:t>
    </dgm:pt>
    <dgm:pt modelId="{BD8FCD65-59D3-4D63-98F5-C8EE6B2A2A87}" type="sibTrans" cxnId="{09F529CA-2D84-4575-B056-69F04630143F}">
      <dgm:prSet/>
      <dgm:spPr/>
      <dgm:t>
        <a:bodyPr/>
        <a:lstStyle/>
        <a:p>
          <a:endParaRPr lang="en-US"/>
        </a:p>
      </dgm:t>
    </dgm:pt>
    <dgm:pt modelId="{71BEFEFE-AE34-490A-9C36-CB14B20681B3}">
      <dgm:prSet/>
      <dgm:spPr/>
      <dgm:t>
        <a:bodyPr/>
        <a:lstStyle/>
        <a:p>
          <a:pPr rtl="0"/>
          <a:r>
            <a:rPr lang="en-US" dirty="0" smtClean="0"/>
            <a:t>Strip Earthing</a:t>
          </a:r>
          <a:endParaRPr lang="en-US" dirty="0"/>
        </a:p>
      </dgm:t>
    </dgm:pt>
    <dgm:pt modelId="{5348888B-9C5D-4AFD-9D57-D0E5578591A9}" type="parTrans" cxnId="{BB035898-F26E-4AAF-BB61-B3D924478040}">
      <dgm:prSet/>
      <dgm:spPr/>
      <dgm:t>
        <a:bodyPr/>
        <a:lstStyle/>
        <a:p>
          <a:endParaRPr lang="en-US"/>
        </a:p>
      </dgm:t>
    </dgm:pt>
    <dgm:pt modelId="{699D2C58-0C0E-4370-9CB7-733DA0A3CE93}" type="sibTrans" cxnId="{BB035898-F26E-4AAF-BB61-B3D924478040}">
      <dgm:prSet/>
      <dgm:spPr/>
      <dgm:t>
        <a:bodyPr/>
        <a:lstStyle/>
        <a:p>
          <a:endParaRPr lang="en-US"/>
        </a:p>
      </dgm:t>
    </dgm:pt>
    <dgm:pt modelId="{80AA4D3E-0DB4-4EB2-8DF3-ADA3F1A1B767}">
      <dgm:prSet/>
      <dgm:spPr/>
      <dgm:t>
        <a:bodyPr/>
        <a:lstStyle/>
        <a:p>
          <a:pPr rtl="0"/>
          <a:r>
            <a:rPr lang="en-US" dirty="0" smtClean="0"/>
            <a:t>Earthing through Water Mains</a:t>
          </a:r>
          <a:endParaRPr lang="en-US" dirty="0"/>
        </a:p>
      </dgm:t>
    </dgm:pt>
    <dgm:pt modelId="{898D2205-47ED-4B97-8DC1-DDFDB2A293D3}" type="parTrans" cxnId="{F34A752E-019E-48D1-92DE-D699B9CC93FE}">
      <dgm:prSet/>
      <dgm:spPr/>
      <dgm:t>
        <a:bodyPr/>
        <a:lstStyle/>
        <a:p>
          <a:endParaRPr lang="en-US"/>
        </a:p>
      </dgm:t>
    </dgm:pt>
    <dgm:pt modelId="{D613DB3C-56A2-4E5C-B215-E113D31C15E1}" type="sibTrans" cxnId="{F34A752E-019E-48D1-92DE-D699B9CC93FE}">
      <dgm:prSet/>
      <dgm:spPr/>
      <dgm:t>
        <a:bodyPr/>
        <a:lstStyle/>
        <a:p>
          <a:endParaRPr lang="en-US"/>
        </a:p>
      </dgm:t>
    </dgm:pt>
    <dgm:pt modelId="{A465615B-613E-4E51-B352-BD8306A5C055}" type="pres">
      <dgm:prSet presAssocID="{A932A68C-6E42-4B16-A922-C40FAE6839BF}" presName="Name0" presStyleCnt="0">
        <dgm:presLayoutVars>
          <dgm:dir/>
          <dgm:animLvl val="lvl"/>
          <dgm:resizeHandles val="exact"/>
        </dgm:presLayoutVars>
      </dgm:prSet>
      <dgm:spPr/>
      <dgm:t>
        <a:bodyPr/>
        <a:lstStyle/>
        <a:p>
          <a:endParaRPr lang="en-US"/>
        </a:p>
      </dgm:t>
    </dgm:pt>
    <dgm:pt modelId="{F26F666E-F42B-4838-9162-286C887618FF}" type="pres">
      <dgm:prSet presAssocID="{FFCBFDDF-3ADE-462D-BC3C-17B427521829}" presName="linNode" presStyleCnt="0"/>
      <dgm:spPr/>
    </dgm:pt>
    <dgm:pt modelId="{5FFF28F0-63F6-4F21-8902-693CB53C1F59}" type="pres">
      <dgm:prSet presAssocID="{FFCBFDDF-3ADE-462D-BC3C-17B427521829}" presName="parentText" presStyleLbl="node1" presStyleIdx="0" presStyleCnt="5">
        <dgm:presLayoutVars>
          <dgm:chMax val="1"/>
          <dgm:bulletEnabled val="1"/>
        </dgm:presLayoutVars>
      </dgm:prSet>
      <dgm:spPr/>
      <dgm:t>
        <a:bodyPr/>
        <a:lstStyle/>
        <a:p>
          <a:endParaRPr lang="en-US"/>
        </a:p>
      </dgm:t>
    </dgm:pt>
    <dgm:pt modelId="{04FFB064-DCEF-4045-9DA4-769AEF323B91}" type="pres">
      <dgm:prSet presAssocID="{2500101B-5F18-4B2D-B67C-AAE1AEA37308}" presName="sp" presStyleCnt="0"/>
      <dgm:spPr/>
    </dgm:pt>
    <dgm:pt modelId="{992C856A-CDBD-4860-A1F1-C4A1C0F0B451}" type="pres">
      <dgm:prSet presAssocID="{66DE8C01-0BA2-40D1-B8D3-233F699BC3BE}" presName="linNode" presStyleCnt="0"/>
      <dgm:spPr/>
    </dgm:pt>
    <dgm:pt modelId="{09F23480-53BE-4CA0-A6EA-C6219C09FCD9}" type="pres">
      <dgm:prSet presAssocID="{66DE8C01-0BA2-40D1-B8D3-233F699BC3BE}" presName="parentText" presStyleLbl="node1" presStyleIdx="1" presStyleCnt="5">
        <dgm:presLayoutVars>
          <dgm:chMax val="1"/>
          <dgm:bulletEnabled val="1"/>
        </dgm:presLayoutVars>
      </dgm:prSet>
      <dgm:spPr/>
      <dgm:t>
        <a:bodyPr/>
        <a:lstStyle/>
        <a:p>
          <a:endParaRPr lang="en-US"/>
        </a:p>
      </dgm:t>
    </dgm:pt>
    <dgm:pt modelId="{CA57CE17-B388-477B-B661-F77FBF800702}" type="pres">
      <dgm:prSet presAssocID="{BAAAFC43-8641-4FC9-923A-C8AB2A62D21C}" presName="sp" presStyleCnt="0"/>
      <dgm:spPr/>
    </dgm:pt>
    <dgm:pt modelId="{A24AE48E-F91B-49D8-8075-84DAA6127980}" type="pres">
      <dgm:prSet presAssocID="{D6233AC1-68A9-4F96-AA17-47F97B827D1B}" presName="linNode" presStyleCnt="0"/>
      <dgm:spPr/>
    </dgm:pt>
    <dgm:pt modelId="{C917407A-9D3A-4493-B53A-18758BFDCA34}" type="pres">
      <dgm:prSet presAssocID="{D6233AC1-68A9-4F96-AA17-47F97B827D1B}" presName="parentText" presStyleLbl="node1" presStyleIdx="2" presStyleCnt="5">
        <dgm:presLayoutVars>
          <dgm:chMax val="1"/>
          <dgm:bulletEnabled val="1"/>
        </dgm:presLayoutVars>
      </dgm:prSet>
      <dgm:spPr/>
      <dgm:t>
        <a:bodyPr/>
        <a:lstStyle/>
        <a:p>
          <a:endParaRPr lang="en-US"/>
        </a:p>
      </dgm:t>
    </dgm:pt>
    <dgm:pt modelId="{66636957-4D79-455C-B278-E07FD4E9EDF7}" type="pres">
      <dgm:prSet presAssocID="{BD8FCD65-59D3-4D63-98F5-C8EE6B2A2A87}" presName="sp" presStyleCnt="0"/>
      <dgm:spPr/>
    </dgm:pt>
    <dgm:pt modelId="{ACAE457F-F99C-4AEA-A8FB-FE675CEB0EC5}" type="pres">
      <dgm:prSet presAssocID="{71BEFEFE-AE34-490A-9C36-CB14B20681B3}" presName="linNode" presStyleCnt="0"/>
      <dgm:spPr/>
    </dgm:pt>
    <dgm:pt modelId="{88FC14A9-2D82-4233-A0E3-CCB397D27628}" type="pres">
      <dgm:prSet presAssocID="{71BEFEFE-AE34-490A-9C36-CB14B20681B3}" presName="parentText" presStyleLbl="node1" presStyleIdx="3" presStyleCnt="5">
        <dgm:presLayoutVars>
          <dgm:chMax val="1"/>
          <dgm:bulletEnabled val="1"/>
        </dgm:presLayoutVars>
      </dgm:prSet>
      <dgm:spPr/>
      <dgm:t>
        <a:bodyPr/>
        <a:lstStyle/>
        <a:p>
          <a:endParaRPr lang="en-US"/>
        </a:p>
      </dgm:t>
    </dgm:pt>
    <dgm:pt modelId="{A95E7B08-B5E0-467A-854D-EF841D0DE4F2}" type="pres">
      <dgm:prSet presAssocID="{699D2C58-0C0E-4370-9CB7-733DA0A3CE93}" presName="sp" presStyleCnt="0"/>
      <dgm:spPr/>
    </dgm:pt>
    <dgm:pt modelId="{6784CD56-345E-49A2-B788-E483CAD7D166}" type="pres">
      <dgm:prSet presAssocID="{80AA4D3E-0DB4-4EB2-8DF3-ADA3F1A1B767}" presName="linNode" presStyleCnt="0"/>
      <dgm:spPr/>
    </dgm:pt>
    <dgm:pt modelId="{16E363EB-0106-4F93-8EF0-519348CACC4C}" type="pres">
      <dgm:prSet presAssocID="{80AA4D3E-0DB4-4EB2-8DF3-ADA3F1A1B767}" presName="parentText" presStyleLbl="node1" presStyleIdx="4" presStyleCnt="5">
        <dgm:presLayoutVars>
          <dgm:chMax val="1"/>
          <dgm:bulletEnabled val="1"/>
        </dgm:presLayoutVars>
      </dgm:prSet>
      <dgm:spPr/>
      <dgm:t>
        <a:bodyPr/>
        <a:lstStyle/>
        <a:p>
          <a:endParaRPr lang="en-US"/>
        </a:p>
      </dgm:t>
    </dgm:pt>
  </dgm:ptLst>
  <dgm:cxnLst>
    <dgm:cxn modelId="{A42090B7-7A36-4AAC-86E7-CD155283AB5B}" type="presOf" srcId="{D6233AC1-68A9-4F96-AA17-47F97B827D1B}" destId="{C917407A-9D3A-4493-B53A-18758BFDCA34}" srcOrd="0" destOrd="0" presId="urn:microsoft.com/office/officeart/2005/8/layout/vList5"/>
    <dgm:cxn modelId="{F34A752E-019E-48D1-92DE-D699B9CC93FE}" srcId="{A932A68C-6E42-4B16-A922-C40FAE6839BF}" destId="{80AA4D3E-0DB4-4EB2-8DF3-ADA3F1A1B767}" srcOrd="4" destOrd="0" parTransId="{898D2205-47ED-4B97-8DC1-DDFDB2A293D3}" sibTransId="{D613DB3C-56A2-4E5C-B215-E113D31C15E1}"/>
    <dgm:cxn modelId="{D9120C4E-D569-45B6-A303-7487B49D43A5}" type="presOf" srcId="{71BEFEFE-AE34-490A-9C36-CB14B20681B3}" destId="{88FC14A9-2D82-4233-A0E3-CCB397D27628}" srcOrd="0" destOrd="0" presId="urn:microsoft.com/office/officeart/2005/8/layout/vList5"/>
    <dgm:cxn modelId="{2DF73ACB-CDF7-43F4-A8BA-A6625F4632FD}" type="presOf" srcId="{80AA4D3E-0DB4-4EB2-8DF3-ADA3F1A1B767}" destId="{16E363EB-0106-4F93-8EF0-519348CACC4C}" srcOrd="0" destOrd="0" presId="urn:microsoft.com/office/officeart/2005/8/layout/vList5"/>
    <dgm:cxn modelId="{C7400453-2889-4D95-B2C1-7A135F11B148}" type="presOf" srcId="{A932A68C-6E42-4B16-A922-C40FAE6839BF}" destId="{A465615B-613E-4E51-B352-BD8306A5C055}" srcOrd="0" destOrd="0" presId="urn:microsoft.com/office/officeart/2005/8/layout/vList5"/>
    <dgm:cxn modelId="{23253EA0-EF8A-41DD-A7E9-BA2CE5214C97}" type="presOf" srcId="{FFCBFDDF-3ADE-462D-BC3C-17B427521829}" destId="{5FFF28F0-63F6-4F21-8902-693CB53C1F59}" srcOrd="0" destOrd="0" presId="urn:microsoft.com/office/officeart/2005/8/layout/vList5"/>
    <dgm:cxn modelId="{DBE48541-5303-44F9-9699-B1BBD1B54496}" type="presOf" srcId="{66DE8C01-0BA2-40D1-B8D3-233F699BC3BE}" destId="{09F23480-53BE-4CA0-A6EA-C6219C09FCD9}" srcOrd="0" destOrd="0" presId="urn:microsoft.com/office/officeart/2005/8/layout/vList5"/>
    <dgm:cxn modelId="{FCB8FE11-55D4-4919-A829-6AAEF04BC94C}" srcId="{A932A68C-6E42-4B16-A922-C40FAE6839BF}" destId="{66DE8C01-0BA2-40D1-B8D3-233F699BC3BE}" srcOrd="1" destOrd="0" parTransId="{D1E369B0-2318-494A-B441-B94CF7AB0086}" sibTransId="{BAAAFC43-8641-4FC9-923A-C8AB2A62D21C}"/>
    <dgm:cxn modelId="{09F529CA-2D84-4575-B056-69F04630143F}" srcId="{A932A68C-6E42-4B16-A922-C40FAE6839BF}" destId="{D6233AC1-68A9-4F96-AA17-47F97B827D1B}" srcOrd="2" destOrd="0" parTransId="{3E26C560-5DBE-4CA6-B85B-F3ECB9C9E6D9}" sibTransId="{BD8FCD65-59D3-4D63-98F5-C8EE6B2A2A87}"/>
    <dgm:cxn modelId="{BB035898-F26E-4AAF-BB61-B3D924478040}" srcId="{A932A68C-6E42-4B16-A922-C40FAE6839BF}" destId="{71BEFEFE-AE34-490A-9C36-CB14B20681B3}" srcOrd="3" destOrd="0" parTransId="{5348888B-9C5D-4AFD-9D57-D0E5578591A9}" sibTransId="{699D2C58-0C0E-4370-9CB7-733DA0A3CE93}"/>
    <dgm:cxn modelId="{C4D0AE32-A03F-4E7E-9709-684F4C5BEB2D}" srcId="{A932A68C-6E42-4B16-A922-C40FAE6839BF}" destId="{FFCBFDDF-3ADE-462D-BC3C-17B427521829}" srcOrd="0" destOrd="0" parTransId="{4976035D-C7A4-4C85-8C7C-B7442088EA4A}" sibTransId="{2500101B-5F18-4B2D-B67C-AAE1AEA37308}"/>
    <dgm:cxn modelId="{7A10EEFD-9AF0-42A5-BE59-D7BDA1322E0A}" type="presParOf" srcId="{A465615B-613E-4E51-B352-BD8306A5C055}" destId="{F26F666E-F42B-4838-9162-286C887618FF}" srcOrd="0" destOrd="0" presId="urn:microsoft.com/office/officeart/2005/8/layout/vList5"/>
    <dgm:cxn modelId="{D325E415-871D-4DBF-9152-2689D4254B02}" type="presParOf" srcId="{F26F666E-F42B-4838-9162-286C887618FF}" destId="{5FFF28F0-63F6-4F21-8902-693CB53C1F59}" srcOrd="0" destOrd="0" presId="urn:microsoft.com/office/officeart/2005/8/layout/vList5"/>
    <dgm:cxn modelId="{F4E2D980-9B55-49C8-AB49-F914A5FB7B09}" type="presParOf" srcId="{A465615B-613E-4E51-B352-BD8306A5C055}" destId="{04FFB064-DCEF-4045-9DA4-769AEF323B91}" srcOrd="1" destOrd="0" presId="urn:microsoft.com/office/officeart/2005/8/layout/vList5"/>
    <dgm:cxn modelId="{36951806-0AE4-4B0E-9149-85D87532EF13}" type="presParOf" srcId="{A465615B-613E-4E51-B352-BD8306A5C055}" destId="{992C856A-CDBD-4860-A1F1-C4A1C0F0B451}" srcOrd="2" destOrd="0" presId="urn:microsoft.com/office/officeart/2005/8/layout/vList5"/>
    <dgm:cxn modelId="{E38853A6-D4D3-4C31-B5A9-40A0F7CA4223}" type="presParOf" srcId="{992C856A-CDBD-4860-A1F1-C4A1C0F0B451}" destId="{09F23480-53BE-4CA0-A6EA-C6219C09FCD9}" srcOrd="0" destOrd="0" presId="urn:microsoft.com/office/officeart/2005/8/layout/vList5"/>
    <dgm:cxn modelId="{FBED4FF8-94AD-40B7-B215-7642693A6CB6}" type="presParOf" srcId="{A465615B-613E-4E51-B352-BD8306A5C055}" destId="{CA57CE17-B388-477B-B661-F77FBF800702}" srcOrd="3" destOrd="0" presId="urn:microsoft.com/office/officeart/2005/8/layout/vList5"/>
    <dgm:cxn modelId="{6B285799-081E-439B-BF50-DC4D2CE62207}" type="presParOf" srcId="{A465615B-613E-4E51-B352-BD8306A5C055}" destId="{A24AE48E-F91B-49D8-8075-84DAA6127980}" srcOrd="4" destOrd="0" presId="urn:microsoft.com/office/officeart/2005/8/layout/vList5"/>
    <dgm:cxn modelId="{F5A255AC-368F-4DF8-A8AD-31376063313D}" type="presParOf" srcId="{A24AE48E-F91B-49D8-8075-84DAA6127980}" destId="{C917407A-9D3A-4493-B53A-18758BFDCA34}" srcOrd="0" destOrd="0" presId="urn:microsoft.com/office/officeart/2005/8/layout/vList5"/>
    <dgm:cxn modelId="{E08474E8-8E88-4D00-AD60-514B870D5B90}" type="presParOf" srcId="{A465615B-613E-4E51-B352-BD8306A5C055}" destId="{66636957-4D79-455C-B278-E07FD4E9EDF7}" srcOrd="5" destOrd="0" presId="urn:microsoft.com/office/officeart/2005/8/layout/vList5"/>
    <dgm:cxn modelId="{68C0A31C-B05B-421E-A846-07CCB8E2E4FF}" type="presParOf" srcId="{A465615B-613E-4E51-B352-BD8306A5C055}" destId="{ACAE457F-F99C-4AEA-A8FB-FE675CEB0EC5}" srcOrd="6" destOrd="0" presId="urn:microsoft.com/office/officeart/2005/8/layout/vList5"/>
    <dgm:cxn modelId="{6869B2FC-3D80-41E9-8A00-2285F871D001}" type="presParOf" srcId="{ACAE457F-F99C-4AEA-A8FB-FE675CEB0EC5}" destId="{88FC14A9-2D82-4233-A0E3-CCB397D27628}" srcOrd="0" destOrd="0" presId="urn:microsoft.com/office/officeart/2005/8/layout/vList5"/>
    <dgm:cxn modelId="{2CA7846D-FC05-4B00-BFA7-3029B64D5F0A}" type="presParOf" srcId="{A465615B-613E-4E51-B352-BD8306A5C055}" destId="{A95E7B08-B5E0-467A-854D-EF841D0DE4F2}" srcOrd="7" destOrd="0" presId="urn:microsoft.com/office/officeart/2005/8/layout/vList5"/>
    <dgm:cxn modelId="{EEBF0349-97A5-4736-873F-D07AB493EE56}" type="presParOf" srcId="{A465615B-613E-4E51-B352-BD8306A5C055}" destId="{6784CD56-345E-49A2-B788-E483CAD7D166}" srcOrd="8" destOrd="0" presId="urn:microsoft.com/office/officeart/2005/8/layout/vList5"/>
    <dgm:cxn modelId="{3B29B52E-CDF8-4718-B21E-40B286A3114C}" type="presParOf" srcId="{6784CD56-345E-49A2-B788-E483CAD7D166}" destId="{16E363EB-0106-4F93-8EF0-519348CACC4C}"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7FDCA8-3053-4F3A-8A1B-BF4A2A8066A3}">
      <dsp:nvSpPr>
        <dsp:cNvPr id="0" name=""/>
        <dsp:cNvSpPr/>
      </dsp:nvSpPr>
      <dsp:spPr>
        <a:xfrm>
          <a:off x="0" y="9900"/>
          <a:ext cx="8229600" cy="1123199"/>
        </a:xfrm>
        <a:prstGeom prst="roundRect">
          <a:avLst/>
        </a:prstGeom>
        <a:gradFill rotWithShape="0">
          <a:gsLst>
            <a:gs pos="0">
              <a:schemeClr val="accent1">
                <a:hueOff val="0"/>
                <a:satOff val="0"/>
                <a:lumOff val="0"/>
                <a:alphaOff val="0"/>
                <a:shade val="58000"/>
                <a:satMod val="150000"/>
              </a:schemeClr>
            </a:gs>
            <a:gs pos="72000">
              <a:schemeClr val="accent1">
                <a:hueOff val="0"/>
                <a:satOff val="0"/>
                <a:lumOff val="0"/>
                <a:alphaOff val="0"/>
                <a:tint val="90000"/>
                <a:satMod val="135000"/>
              </a:schemeClr>
            </a:gs>
            <a:gs pos="100000">
              <a:schemeClr val="accent1">
                <a:hueOff val="0"/>
                <a:satOff val="0"/>
                <a:lumOff val="0"/>
                <a:alphaOff val="0"/>
                <a:tint val="80000"/>
                <a:satMod val="155000"/>
              </a:schemeClr>
            </a:gs>
          </a:gsLst>
          <a:lin ang="16200000" scaled="0"/>
        </a:gradFill>
        <a:ln>
          <a:noFill/>
        </a:ln>
        <a:effectLst>
          <a:outerShdw blurRad="50800" dist="38100" dir="5400000" rotWithShape="0">
            <a:srgbClr val="000000">
              <a:alpha val="43137"/>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rtl="0">
            <a:lnSpc>
              <a:spcPct val="90000"/>
            </a:lnSpc>
            <a:spcBef>
              <a:spcPct val="0"/>
            </a:spcBef>
            <a:spcAft>
              <a:spcPct val="35000"/>
            </a:spcAft>
          </a:pPr>
          <a:r>
            <a:rPr lang="en-US" sz="4800" kern="1200" dirty="0" smtClean="0"/>
            <a:t>Methods of Earthing</a:t>
          </a:r>
          <a:endParaRPr lang="en-US" sz="4800" kern="1200" dirty="0"/>
        </a:p>
      </dsp:txBody>
      <dsp:txXfrm>
        <a:off x="54830" y="64730"/>
        <a:ext cx="8119940" cy="10135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FF28F0-63F6-4F21-8902-693CB53C1F59}">
      <dsp:nvSpPr>
        <dsp:cNvPr id="0" name=""/>
        <dsp:cNvSpPr/>
      </dsp:nvSpPr>
      <dsp:spPr>
        <a:xfrm>
          <a:off x="2633471" y="1988"/>
          <a:ext cx="2962656" cy="8696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Plate Earthing</a:t>
          </a:r>
          <a:endParaRPr lang="en-US" sz="2500" kern="1200" dirty="0"/>
        </a:p>
      </dsp:txBody>
      <dsp:txXfrm>
        <a:off x="2675922" y="44439"/>
        <a:ext cx="2877754" cy="784710"/>
      </dsp:txXfrm>
    </dsp:sp>
    <dsp:sp modelId="{09F23480-53BE-4CA0-A6EA-C6219C09FCD9}">
      <dsp:nvSpPr>
        <dsp:cNvPr id="0" name=""/>
        <dsp:cNvSpPr/>
      </dsp:nvSpPr>
      <dsp:spPr>
        <a:xfrm>
          <a:off x="2633471" y="915081"/>
          <a:ext cx="2962656" cy="8696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Pipe Earthing</a:t>
          </a:r>
          <a:endParaRPr lang="en-US" sz="2500" kern="1200" dirty="0"/>
        </a:p>
      </dsp:txBody>
      <dsp:txXfrm>
        <a:off x="2675922" y="957532"/>
        <a:ext cx="2877754" cy="784710"/>
      </dsp:txXfrm>
    </dsp:sp>
    <dsp:sp modelId="{C917407A-9D3A-4493-B53A-18758BFDCA34}">
      <dsp:nvSpPr>
        <dsp:cNvPr id="0" name=""/>
        <dsp:cNvSpPr/>
      </dsp:nvSpPr>
      <dsp:spPr>
        <a:xfrm>
          <a:off x="2633471" y="1828174"/>
          <a:ext cx="2962656" cy="8696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Rod Earthing</a:t>
          </a:r>
          <a:endParaRPr lang="en-US" sz="2500" kern="1200" dirty="0"/>
        </a:p>
      </dsp:txBody>
      <dsp:txXfrm>
        <a:off x="2675922" y="1870625"/>
        <a:ext cx="2877754" cy="784710"/>
      </dsp:txXfrm>
    </dsp:sp>
    <dsp:sp modelId="{88FC14A9-2D82-4233-A0E3-CCB397D27628}">
      <dsp:nvSpPr>
        <dsp:cNvPr id="0" name=""/>
        <dsp:cNvSpPr/>
      </dsp:nvSpPr>
      <dsp:spPr>
        <a:xfrm>
          <a:off x="2633471" y="2741267"/>
          <a:ext cx="2962656" cy="8696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Strip Earthing</a:t>
          </a:r>
          <a:endParaRPr lang="en-US" sz="2500" kern="1200" dirty="0"/>
        </a:p>
      </dsp:txBody>
      <dsp:txXfrm>
        <a:off x="2675922" y="2783718"/>
        <a:ext cx="2877754" cy="784710"/>
      </dsp:txXfrm>
    </dsp:sp>
    <dsp:sp modelId="{16E363EB-0106-4F93-8EF0-519348CACC4C}">
      <dsp:nvSpPr>
        <dsp:cNvPr id="0" name=""/>
        <dsp:cNvSpPr/>
      </dsp:nvSpPr>
      <dsp:spPr>
        <a:xfrm>
          <a:off x="2633471" y="3654360"/>
          <a:ext cx="2962656" cy="86961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Earthing through Water Mains</a:t>
          </a:r>
          <a:endParaRPr lang="en-US" sz="2500" kern="1200" dirty="0"/>
        </a:p>
      </dsp:txBody>
      <dsp:txXfrm>
        <a:off x="2675922" y="3696811"/>
        <a:ext cx="2877754" cy="7847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757BE2F7-6BF4-4CE2-8F36-F30261529A54}" type="datetimeFigureOut">
              <a:rPr lang="en-US"/>
              <a:pPr>
                <a:defRPr/>
              </a:pPr>
              <a:t>4/10/2018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A934CA3D-59C9-4AFE-A7B3-492E7B00C276}" type="slidenum">
              <a:rPr lang="en-US"/>
              <a:pPr>
                <a:defRPr/>
              </a:pPr>
              <a:t>‹#›</a:t>
            </a:fld>
            <a:endParaRPr lang="en-US"/>
          </a:p>
        </p:txBody>
      </p:sp>
    </p:spTree>
    <p:extLst>
      <p:ext uri="{BB962C8B-B14F-4D97-AF65-F5344CB8AC3E}">
        <p14:creationId xmlns:p14="http://schemas.microsoft.com/office/powerpoint/2010/main" val="48788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DC10DCB2-1FA0-4239-9B1D-B8B3FB460632}" type="datetimeFigureOut">
              <a:rPr lang="en-US"/>
              <a:pPr>
                <a:defRPr/>
              </a:pPr>
              <a:t>4/10/2018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F0B23060-8E93-4AE0-B01E-E64407FBB249}" type="slidenum">
              <a:rPr lang="en-US"/>
              <a:pPr>
                <a:defRPr/>
              </a:pPr>
              <a:t>‹#›</a:t>
            </a:fld>
            <a:endParaRPr lang="en-US" dirty="0"/>
          </a:p>
        </p:txBody>
      </p:sp>
    </p:spTree>
    <p:extLst>
      <p:ext uri="{BB962C8B-B14F-4D97-AF65-F5344CB8AC3E}">
        <p14:creationId xmlns:p14="http://schemas.microsoft.com/office/powerpoint/2010/main" val="7910963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EA3768-D4BB-40ED-84A7-983B9AAF3E1F}"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65FE16C-1990-41E1-A615-233410AA9BAA}" type="datetimeFigureOut">
              <a:rPr lang="en-US"/>
              <a:pPr>
                <a:defRPr/>
              </a:pPr>
              <a:t>4/10/2018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CBD7D6-0FC6-4190-81CD-D7A7B1E52CDA}" type="slidenum">
              <a:rPr lang="en-US"/>
              <a:pPr>
                <a:defRPr/>
              </a:pPr>
              <a:t>‹#›</a:t>
            </a:fld>
            <a:endParaRPr lang="en-US" dirty="0"/>
          </a:p>
        </p:txBody>
      </p:sp>
    </p:spTree>
    <p:extLst>
      <p:ext uri="{BB962C8B-B14F-4D97-AF65-F5344CB8AC3E}">
        <p14:creationId xmlns:p14="http://schemas.microsoft.com/office/powerpoint/2010/main" val="3807507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3879ED-648C-4B0E-B664-B7D47A87AA37}" type="datetimeFigureOut">
              <a:rPr lang="en-US"/>
              <a:pPr>
                <a:defRPr/>
              </a:pPr>
              <a:t>4/10/2018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4E8AA7-4140-406B-9D3E-10843136868F}" type="slidenum">
              <a:rPr lang="en-US"/>
              <a:pPr>
                <a:defRPr/>
              </a:pPr>
              <a:t>‹#›</a:t>
            </a:fld>
            <a:endParaRPr lang="en-US" dirty="0"/>
          </a:p>
        </p:txBody>
      </p:sp>
    </p:spTree>
    <p:extLst>
      <p:ext uri="{BB962C8B-B14F-4D97-AF65-F5344CB8AC3E}">
        <p14:creationId xmlns:p14="http://schemas.microsoft.com/office/powerpoint/2010/main" val="1301236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97E43D-472E-471B-8272-6A8AC5394F0C}" type="datetimeFigureOut">
              <a:rPr lang="en-US"/>
              <a:pPr>
                <a:defRPr/>
              </a:pPr>
              <a:t>4/10/2018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2DD733-3728-4155-A118-AEF12DB209AB}" type="slidenum">
              <a:rPr lang="en-US"/>
              <a:pPr>
                <a:defRPr/>
              </a:pPr>
              <a:t>‹#›</a:t>
            </a:fld>
            <a:endParaRPr lang="en-US" dirty="0"/>
          </a:p>
        </p:txBody>
      </p:sp>
    </p:spTree>
    <p:extLst>
      <p:ext uri="{BB962C8B-B14F-4D97-AF65-F5344CB8AC3E}">
        <p14:creationId xmlns:p14="http://schemas.microsoft.com/office/powerpoint/2010/main" val="1412613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4E2DB6-E4EB-4199-A79E-0F2A3E77697E}" type="slidenum">
              <a:rPr lang="en-US"/>
              <a:pPr>
                <a:defRPr/>
              </a:pPr>
              <a:t>‹#›</a:t>
            </a:fld>
            <a:endParaRPr lang="en-US" dirty="0"/>
          </a:p>
        </p:txBody>
      </p:sp>
    </p:spTree>
    <p:extLst>
      <p:ext uri="{BB962C8B-B14F-4D97-AF65-F5344CB8AC3E}">
        <p14:creationId xmlns:p14="http://schemas.microsoft.com/office/powerpoint/2010/main" val="3173640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B8FC3F9B-0933-48F9-932E-7B1EC60481FD}" type="datetimeFigureOut">
              <a:rPr lang="en-US"/>
              <a:pPr>
                <a:defRPr/>
              </a:pPr>
              <a:t>4/10/2018</a:t>
            </a:fld>
            <a:endParaRPr lang="en-US" dirty="0"/>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72CFE9F0-49BC-42B9-A131-0DAD30EB7490}" type="slidenum">
              <a:rPr lang="en-US"/>
              <a:pPr>
                <a:defRPr/>
              </a:pPr>
              <a:t>‹#›</a:t>
            </a:fld>
            <a:endParaRPr lang="en-US" dirty="0"/>
          </a:p>
        </p:txBody>
      </p:sp>
    </p:spTree>
    <p:extLst>
      <p:ext uri="{BB962C8B-B14F-4D97-AF65-F5344CB8AC3E}">
        <p14:creationId xmlns:p14="http://schemas.microsoft.com/office/powerpoint/2010/main" val="257305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43BCF64A-5CE3-4501-A80F-6AD49C0662B4}" type="datetimeFigureOut">
              <a:rPr lang="en-US"/>
              <a:pPr>
                <a:defRPr/>
              </a:pPr>
              <a:t>4/10/2018</a:t>
            </a:fld>
            <a:endParaRPr lang="en-US" dirty="0"/>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6C25CB-4165-4223-8C3D-2BC65BDCE14B}" type="slidenum">
              <a:rPr lang="en-US"/>
              <a:pPr>
                <a:defRPr/>
              </a:pPr>
              <a:t>‹#›</a:t>
            </a:fld>
            <a:endParaRPr lang="en-US" dirty="0"/>
          </a:p>
        </p:txBody>
      </p:sp>
    </p:spTree>
    <p:extLst>
      <p:ext uri="{BB962C8B-B14F-4D97-AF65-F5344CB8AC3E}">
        <p14:creationId xmlns:p14="http://schemas.microsoft.com/office/powerpoint/2010/main" val="644031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6BCA6A82-52D1-44F9-B090-8F14D9A5406D}" type="datetimeFigureOut">
              <a:rPr lang="en-US"/>
              <a:pPr>
                <a:defRPr/>
              </a:pPr>
              <a:t>4/10/2018</a:t>
            </a:fld>
            <a:endParaRPr lang="en-US" dirty="0"/>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E6C11BF4-6A74-46F2-9E23-6F9AC527351F}" type="slidenum">
              <a:rPr lang="en-US"/>
              <a:pPr>
                <a:defRPr/>
              </a:pPr>
              <a:t>‹#›</a:t>
            </a:fld>
            <a:endParaRPr lang="en-US" dirty="0"/>
          </a:p>
        </p:txBody>
      </p:sp>
    </p:spTree>
    <p:extLst>
      <p:ext uri="{BB962C8B-B14F-4D97-AF65-F5344CB8AC3E}">
        <p14:creationId xmlns:p14="http://schemas.microsoft.com/office/powerpoint/2010/main" val="2857057898"/>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8F4E038-0E6B-4FAF-8591-D023D542801D}" type="datetimeFigureOut">
              <a:rPr lang="en-US"/>
              <a:pPr>
                <a:defRPr/>
              </a:pPr>
              <a:t>4/10/2018</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CEE4ED5-B299-49AF-BFD9-D66E8876D35B}" type="slidenum">
              <a:rPr lang="en-US"/>
              <a:pPr>
                <a:defRPr/>
              </a:pPr>
              <a:t>‹#›</a:t>
            </a:fld>
            <a:endParaRPr lang="en-US" dirty="0"/>
          </a:p>
        </p:txBody>
      </p:sp>
    </p:spTree>
    <p:extLst>
      <p:ext uri="{BB962C8B-B14F-4D97-AF65-F5344CB8AC3E}">
        <p14:creationId xmlns:p14="http://schemas.microsoft.com/office/powerpoint/2010/main" val="3719228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8A047DBE-4B74-4221-829F-C320F68A96CC}" type="datetimeFigureOut">
              <a:rPr lang="en-US"/>
              <a:pPr>
                <a:defRPr/>
              </a:pPr>
              <a:t>4/10/2018</a:t>
            </a:fld>
            <a:endParaRPr lang="en-US" dirty="0"/>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93B2A859-0E51-421B-975B-407E86A0ED27}" type="slidenum">
              <a:rPr lang="en-US"/>
              <a:pPr>
                <a:defRPr/>
              </a:pPr>
              <a:t>‹#›</a:t>
            </a:fld>
            <a:endParaRPr lang="en-US" dirty="0"/>
          </a:p>
        </p:txBody>
      </p:sp>
    </p:spTree>
    <p:extLst>
      <p:ext uri="{BB962C8B-B14F-4D97-AF65-F5344CB8AC3E}">
        <p14:creationId xmlns:p14="http://schemas.microsoft.com/office/powerpoint/2010/main" val="248395088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538F3598-CBF7-4997-A9C2-CA620CF06489}" type="datetimeFigureOut">
              <a:rPr lang="en-US"/>
              <a:pPr>
                <a:defRPr/>
              </a:pPr>
              <a:t>4/10/2018</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AE9AE07-4D2A-4FD1-965D-B6D6840FE9C8}" type="slidenum">
              <a:rPr lang="en-US"/>
              <a:pPr>
                <a:defRPr/>
              </a:pPr>
              <a:t>‹#›</a:t>
            </a:fld>
            <a:endParaRPr lang="en-US" dirty="0"/>
          </a:p>
        </p:txBody>
      </p:sp>
    </p:spTree>
    <p:extLst>
      <p:ext uri="{BB962C8B-B14F-4D97-AF65-F5344CB8AC3E}">
        <p14:creationId xmlns:p14="http://schemas.microsoft.com/office/powerpoint/2010/main" val="796739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56E4880-1619-44AA-B432-F9BBB6F65A7C}" type="datetimeFigureOut">
              <a:rPr lang="en-US"/>
              <a:pPr>
                <a:defRPr/>
              </a:pPr>
              <a:t>4/10/2018</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D9E7D159-DFFB-4096-AE69-DE7ABE9D7252}" type="slidenum">
              <a:rPr lang="en-US"/>
              <a:pPr>
                <a:defRPr/>
              </a:pPr>
              <a:t>‹#›</a:t>
            </a:fld>
            <a:endParaRPr lang="en-US" dirty="0"/>
          </a:p>
        </p:txBody>
      </p:sp>
    </p:spTree>
    <p:extLst>
      <p:ext uri="{BB962C8B-B14F-4D97-AF65-F5344CB8AC3E}">
        <p14:creationId xmlns:p14="http://schemas.microsoft.com/office/powerpoint/2010/main" val="213524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EB2375-EADA-42AA-B330-167EF55CCF2B}" type="datetimeFigureOut">
              <a:rPr lang="en-US"/>
              <a:pPr>
                <a:defRPr/>
              </a:pPr>
              <a:t>4/10/2018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91360A-BCAF-47FE-885B-B06AE8286550}" type="slidenum">
              <a:rPr lang="en-US"/>
              <a:pPr>
                <a:defRPr/>
              </a:pPr>
              <a:t>‹#›</a:t>
            </a:fld>
            <a:endParaRPr lang="en-US" dirty="0"/>
          </a:p>
        </p:txBody>
      </p:sp>
    </p:spTree>
    <p:extLst>
      <p:ext uri="{BB962C8B-B14F-4D97-AF65-F5344CB8AC3E}">
        <p14:creationId xmlns:p14="http://schemas.microsoft.com/office/powerpoint/2010/main" val="1771375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3A9ABCAB-B657-472D-BDC0-7A8482600434}" type="datetimeFigureOut">
              <a:rPr lang="en-US"/>
              <a:pPr>
                <a:defRPr/>
              </a:pPr>
              <a:t>4/10/2018</a:t>
            </a:fld>
            <a:endParaRPr lang="en-US" dirty="0"/>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16344421-3850-4E83-8A03-4F3F8ED2E14F}" type="slidenum">
              <a:rPr lang="en-US"/>
              <a:pPr>
                <a:defRPr/>
              </a:pPr>
              <a:t>‹#›</a:t>
            </a:fld>
            <a:endParaRPr lang="en-US" dirty="0"/>
          </a:p>
        </p:txBody>
      </p:sp>
    </p:spTree>
    <p:extLst>
      <p:ext uri="{BB962C8B-B14F-4D97-AF65-F5344CB8AC3E}">
        <p14:creationId xmlns:p14="http://schemas.microsoft.com/office/powerpoint/2010/main" val="2432680886"/>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4AF348A-BE5C-4ECC-AFB7-586AA10BC580}" type="datetimeFigureOut">
              <a:rPr lang="en-US"/>
              <a:pPr>
                <a:defRPr/>
              </a:pPr>
              <a:t>4/10/2018</a:t>
            </a:fld>
            <a:endParaRPr lang="en-US" dirty="0"/>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F1A02447-E0AD-4A7A-88CB-C07B08F9895A}" type="slidenum">
              <a:rPr lang="en-US"/>
              <a:pPr>
                <a:defRPr/>
              </a:pPr>
              <a:t>‹#›</a:t>
            </a:fld>
            <a:endParaRPr lang="en-US" dirty="0"/>
          </a:p>
        </p:txBody>
      </p:sp>
    </p:spTree>
    <p:extLst>
      <p:ext uri="{BB962C8B-B14F-4D97-AF65-F5344CB8AC3E}">
        <p14:creationId xmlns:p14="http://schemas.microsoft.com/office/powerpoint/2010/main" val="800255823"/>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FF712A7-9EB9-4FD7-9042-82BB4309960E}" type="datetimeFigureOut">
              <a:rPr lang="en-US"/>
              <a:pPr>
                <a:defRPr/>
              </a:pPr>
              <a:t>4/10/2018</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C039D09-3931-4941-839B-6F02AF16A637}" type="slidenum">
              <a:rPr lang="en-US"/>
              <a:pPr>
                <a:defRPr/>
              </a:pPr>
              <a:t>‹#›</a:t>
            </a:fld>
            <a:endParaRPr lang="en-US" dirty="0"/>
          </a:p>
        </p:txBody>
      </p:sp>
    </p:spTree>
    <p:extLst>
      <p:ext uri="{BB962C8B-B14F-4D97-AF65-F5344CB8AC3E}">
        <p14:creationId xmlns:p14="http://schemas.microsoft.com/office/powerpoint/2010/main" val="5520153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75F9AEB-5304-451F-BF6F-BB8E67A280A3}" type="datetimeFigureOut">
              <a:rPr lang="en-US"/>
              <a:pPr>
                <a:defRPr/>
              </a:pPr>
              <a:t>4/10/2018</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DE68ED3-F820-405C-B490-E9E076A26020}" type="slidenum">
              <a:rPr lang="en-US"/>
              <a:pPr>
                <a:defRPr/>
              </a:pPr>
              <a:t>‹#›</a:t>
            </a:fld>
            <a:endParaRPr lang="en-US" dirty="0"/>
          </a:p>
        </p:txBody>
      </p:sp>
    </p:spTree>
    <p:extLst>
      <p:ext uri="{BB962C8B-B14F-4D97-AF65-F5344CB8AC3E}">
        <p14:creationId xmlns:p14="http://schemas.microsoft.com/office/powerpoint/2010/main" val="6133884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DC2184-9275-4355-AAC2-D6266099FC5B}" type="slidenum">
              <a:rPr lang="en-US"/>
              <a:pPr>
                <a:defRPr/>
              </a:pPr>
              <a:t>‹#›</a:t>
            </a:fld>
            <a:endParaRPr lang="en-US" dirty="0"/>
          </a:p>
        </p:txBody>
      </p:sp>
    </p:spTree>
    <p:extLst>
      <p:ext uri="{BB962C8B-B14F-4D97-AF65-F5344CB8AC3E}">
        <p14:creationId xmlns:p14="http://schemas.microsoft.com/office/powerpoint/2010/main" val="25328752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4B03455B-0536-4BB9-B20C-2427A917B633}" type="datetimeFigureOut">
              <a:rPr lang="en-US"/>
              <a:pPr>
                <a:defRPr/>
              </a:pPr>
              <a:t>4/10/2018</a:t>
            </a:fld>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E240165-15BF-4B15-9143-6B5DFC923C00}" type="slidenum">
              <a:rPr lang="en-US"/>
              <a:pPr>
                <a:defRPr/>
              </a:pPr>
              <a:t>‹#›</a:t>
            </a:fld>
            <a:endParaRPr lang="en-US" dirty="0"/>
          </a:p>
        </p:txBody>
      </p:sp>
    </p:spTree>
    <p:extLst>
      <p:ext uri="{BB962C8B-B14F-4D97-AF65-F5344CB8AC3E}">
        <p14:creationId xmlns:p14="http://schemas.microsoft.com/office/powerpoint/2010/main" val="7876397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AC0086C1-BC75-4139-ACF1-8FFFBB89FD7E}" type="datetimeFigureOut">
              <a:rPr lang="en-US"/>
              <a:pPr>
                <a:defRPr/>
              </a:pPr>
              <a:t>4/10/2018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7A2175B-E533-4AB8-B783-B07AB0FEBF5A}" type="slidenum">
              <a:rPr lang="en-US"/>
              <a:pPr>
                <a:defRPr/>
              </a:pPr>
              <a:t>‹#›</a:t>
            </a:fld>
            <a:endParaRPr lang="en-US" dirty="0"/>
          </a:p>
        </p:txBody>
      </p:sp>
    </p:spTree>
    <p:extLst>
      <p:ext uri="{BB962C8B-B14F-4D97-AF65-F5344CB8AC3E}">
        <p14:creationId xmlns:p14="http://schemas.microsoft.com/office/powerpoint/2010/main" val="22280327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46880A23-93E0-4100-BB56-BF0E0AB28A19}" type="datetimeFigureOut">
              <a:rPr lang="en-US"/>
              <a:pPr>
                <a:defRPr/>
              </a:pPr>
              <a:t>4/10/2018</a:t>
            </a:fld>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498F23BF-6620-47D9-B9AF-6B548188BFB5}" type="slidenum">
              <a:rPr lang="en-US"/>
              <a:pPr>
                <a:defRPr/>
              </a:pPr>
              <a:t>‹#›</a:t>
            </a:fld>
            <a:endParaRPr lang="en-US" dirty="0"/>
          </a:p>
        </p:txBody>
      </p:sp>
    </p:spTree>
    <p:extLst>
      <p:ext uri="{BB962C8B-B14F-4D97-AF65-F5344CB8AC3E}">
        <p14:creationId xmlns:p14="http://schemas.microsoft.com/office/powerpoint/2010/main" val="3006771205"/>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E0690D06-71C4-4F80-A3A2-B014C6FBC0AE}" type="datetimeFigureOut">
              <a:rPr lang="en-US"/>
              <a:pPr>
                <a:defRPr/>
              </a:pPr>
              <a:t>4/10/2018</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EE11B52-B1C1-4DFF-9CAC-16AAB496A32E}" type="slidenum">
              <a:rPr lang="en-US"/>
              <a:pPr>
                <a:defRPr/>
              </a:pPr>
              <a:t>‹#›</a:t>
            </a:fld>
            <a:endParaRPr lang="en-US" dirty="0"/>
          </a:p>
        </p:txBody>
      </p:sp>
    </p:spTree>
    <p:extLst>
      <p:ext uri="{BB962C8B-B14F-4D97-AF65-F5344CB8AC3E}">
        <p14:creationId xmlns:p14="http://schemas.microsoft.com/office/powerpoint/2010/main" val="2338104065"/>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796F2CA4-2C4C-4D21-A454-FCE81DDA4571}" type="datetimeFigureOut">
              <a:rPr lang="en-US"/>
              <a:pPr>
                <a:defRPr/>
              </a:pPr>
              <a:t>4/10/2018</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BE438B2D-455C-4EF9-BD97-7A7F999BB305}" type="slidenum">
              <a:rPr lang="en-US"/>
              <a:pPr>
                <a:defRPr/>
              </a:pPr>
              <a:t>‹#›</a:t>
            </a:fld>
            <a:endParaRPr lang="en-US" dirty="0"/>
          </a:p>
        </p:txBody>
      </p:sp>
    </p:spTree>
    <p:extLst>
      <p:ext uri="{BB962C8B-B14F-4D97-AF65-F5344CB8AC3E}">
        <p14:creationId xmlns:p14="http://schemas.microsoft.com/office/powerpoint/2010/main" val="395912044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16BA860-A7BB-4FF7-BE73-64EDCC3A7EF6}" type="datetimeFigureOut">
              <a:rPr lang="en-US"/>
              <a:pPr>
                <a:defRPr/>
              </a:pPr>
              <a:t>4/10/2018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FD1232-D796-455E-804E-0587A830CEA6}" type="slidenum">
              <a:rPr lang="en-US"/>
              <a:pPr>
                <a:defRPr/>
              </a:pPr>
              <a:t>‹#›</a:t>
            </a:fld>
            <a:endParaRPr lang="en-US" dirty="0"/>
          </a:p>
        </p:txBody>
      </p:sp>
    </p:spTree>
    <p:extLst>
      <p:ext uri="{BB962C8B-B14F-4D97-AF65-F5344CB8AC3E}">
        <p14:creationId xmlns:p14="http://schemas.microsoft.com/office/powerpoint/2010/main" val="38672304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81C9E12D-0EE5-489E-96EE-AF394CB23FE7}" type="datetimeFigureOut">
              <a:rPr lang="en-US"/>
              <a:pPr>
                <a:defRPr/>
              </a:pPr>
              <a:t>4/10/2018</a:t>
            </a:fld>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B1E6FCD2-9170-4BE6-A871-3E701DED3A02}" type="slidenum">
              <a:rPr lang="en-US"/>
              <a:pPr>
                <a:defRPr/>
              </a:pPr>
              <a:t>‹#›</a:t>
            </a:fld>
            <a:endParaRPr lang="en-US" dirty="0"/>
          </a:p>
        </p:txBody>
      </p:sp>
    </p:spTree>
    <p:extLst>
      <p:ext uri="{BB962C8B-B14F-4D97-AF65-F5344CB8AC3E}">
        <p14:creationId xmlns:p14="http://schemas.microsoft.com/office/powerpoint/2010/main" val="1807561312"/>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9E640BF-5F37-4947-998E-1EE471921A38}" type="datetimeFigureOut">
              <a:rPr lang="en-US"/>
              <a:pPr>
                <a:defRPr/>
              </a:pPr>
              <a:t>4/10/2018</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9FCBD67A-FAB2-4883-83A0-48505A7AE1A3}" type="slidenum">
              <a:rPr lang="en-US"/>
              <a:pPr>
                <a:defRPr/>
              </a:pPr>
              <a:t>‹#›</a:t>
            </a:fld>
            <a:endParaRPr lang="en-US" dirty="0"/>
          </a:p>
        </p:txBody>
      </p:sp>
    </p:spTree>
    <p:extLst>
      <p:ext uri="{BB962C8B-B14F-4D97-AF65-F5344CB8AC3E}">
        <p14:creationId xmlns:p14="http://schemas.microsoft.com/office/powerpoint/2010/main" val="1731215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808CDDB-E6AA-44E0-A523-8838AAE5FEAF}" type="datetimeFigureOut">
              <a:rPr lang="en-US"/>
              <a:pPr>
                <a:defRPr/>
              </a:pPr>
              <a:t>4/10/2018</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BBC8F8A-40BC-4EB0-9524-707F977D1A81}" type="slidenum">
              <a:rPr lang="en-US"/>
              <a:pPr>
                <a:defRPr/>
              </a:pPr>
              <a:t>‹#›</a:t>
            </a:fld>
            <a:endParaRPr lang="en-US" dirty="0"/>
          </a:p>
        </p:txBody>
      </p:sp>
    </p:spTree>
    <p:extLst>
      <p:ext uri="{BB962C8B-B14F-4D97-AF65-F5344CB8AC3E}">
        <p14:creationId xmlns:p14="http://schemas.microsoft.com/office/powerpoint/2010/main" val="3693214008"/>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15"/>
          <p:cNvSpPr>
            <a:spLocks/>
          </p:cNvSpPr>
          <p:nvPr/>
        </p:nvSpPr>
        <p:spPr bwMode="auto">
          <a:xfrm>
            <a:off x="-53975" y="5784850"/>
            <a:ext cx="3802063"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6132C3AA-1971-48AB-ACBD-08C83524F1B7}" type="datetimeFigureOut">
              <a:rPr lang="en-US"/>
              <a:pPr>
                <a:defRPr/>
              </a:pPr>
              <a:t>4/10/2018</a:t>
            </a:fld>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95A8C0F0-0926-4023-89E8-F24B75B49BDB}" type="slidenum">
              <a:rPr lang="en-US"/>
              <a:pPr>
                <a:defRPr/>
              </a:pPr>
              <a:t>‹#›</a:t>
            </a:fld>
            <a:endParaRPr lang="en-US" dirty="0"/>
          </a:p>
        </p:txBody>
      </p:sp>
    </p:spTree>
    <p:extLst>
      <p:ext uri="{BB962C8B-B14F-4D97-AF65-F5344CB8AC3E}">
        <p14:creationId xmlns:p14="http://schemas.microsoft.com/office/powerpoint/2010/main" val="1112546115"/>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6484308-4024-4CB4-A4BB-7176DC784E7B}" type="datetimeFigureOut">
              <a:rPr lang="en-US"/>
              <a:pPr>
                <a:defRPr/>
              </a:pPr>
              <a:t>4/10/2018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F2BB3E1-BF5E-475A-8C63-EB8F2A01DFA1}" type="slidenum">
              <a:rPr lang="en-US"/>
              <a:pPr>
                <a:defRPr/>
              </a:pPr>
              <a:t>‹#›</a:t>
            </a:fld>
            <a:endParaRPr lang="en-US" dirty="0"/>
          </a:p>
        </p:txBody>
      </p:sp>
    </p:spTree>
    <p:extLst>
      <p:ext uri="{BB962C8B-B14F-4D97-AF65-F5344CB8AC3E}">
        <p14:creationId xmlns:p14="http://schemas.microsoft.com/office/powerpoint/2010/main" val="17454764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4741EA9-0C94-46F0-8E8D-6FF074E2218C}" type="datetimeFigureOut">
              <a:rPr lang="en-US"/>
              <a:pPr>
                <a:defRPr/>
              </a:pPr>
              <a:t>4/10/2018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E404A38-FAF0-45B4-BAFC-34F4F2BC3E82}" type="slidenum">
              <a:rPr lang="en-US"/>
              <a:pPr>
                <a:defRPr/>
              </a:pPr>
              <a:t>‹#›</a:t>
            </a:fld>
            <a:endParaRPr lang="en-US" dirty="0"/>
          </a:p>
        </p:txBody>
      </p:sp>
    </p:spTree>
    <p:extLst>
      <p:ext uri="{BB962C8B-B14F-4D97-AF65-F5344CB8AC3E}">
        <p14:creationId xmlns:p14="http://schemas.microsoft.com/office/powerpoint/2010/main" val="11641284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8F736F6-56A5-416D-860E-182D264FBA89}" type="datetimeFigureOut">
              <a:rPr lang="en-US"/>
              <a:pPr>
                <a:defRPr/>
              </a:pPr>
              <a:t>4/10/2018</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168C0D3A-A8AF-481F-A352-9EE3ABF694CB}" type="slidenum">
              <a:rPr lang="en-US"/>
              <a:pPr>
                <a:defRPr/>
              </a:pPr>
              <a:t>‹#›</a:t>
            </a:fld>
            <a:endParaRPr lang="en-US" dirty="0"/>
          </a:p>
        </p:txBody>
      </p:sp>
    </p:spTree>
    <p:extLst>
      <p:ext uri="{BB962C8B-B14F-4D97-AF65-F5344CB8AC3E}">
        <p14:creationId xmlns:p14="http://schemas.microsoft.com/office/powerpoint/2010/main" val="4085561534"/>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BEEC26F-D6C1-486A-A78A-291252E9A2DB}" type="datetimeFigureOut">
              <a:rPr lang="en-US"/>
              <a:pPr>
                <a:defRPr/>
              </a:pPr>
              <a:t>4/10/2018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E034340-1BEC-4B41-AC66-1469FE2C2AEA}" type="slidenum">
              <a:rPr lang="en-US"/>
              <a:pPr>
                <a:defRPr/>
              </a:pPr>
              <a:t>‹#›</a:t>
            </a:fld>
            <a:endParaRPr lang="en-US" dirty="0"/>
          </a:p>
        </p:txBody>
      </p:sp>
    </p:spTree>
    <p:extLst>
      <p:ext uri="{BB962C8B-B14F-4D97-AF65-F5344CB8AC3E}">
        <p14:creationId xmlns:p14="http://schemas.microsoft.com/office/powerpoint/2010/main" val="20215321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FE38F43-28E8-4AC9-8D03-F5776A6E76A1}" type="datetimeFigureOut">
              <a:rPr lang="en-US"/>
              <a:pPr>
                <a:defRPr/>
              </a:pPr>
              <a:t>4/10/2018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09675A-F501-4726-B523-5BAB86F33906}" type="slidenum">
              <a:rPr lang="en-US"/>
              <a:pPr>
                <a:defRPr/>
              </a:pPr>
              <a:t>‹#›</a:t>
            </a:fld>
            <a:endParaRPr lang="en-US" dirty="0"/>
          </a:p>
        </p:txBody>
      </p:sp>
    </p:spTree>
    <p:extLst>
      <p:ext uri="{BB962C8B-B14F-4D97-AF65-F5344CB8AC3E}">
        <p14:creationId xmlns:p14="http://schemas.microsoft.com/office/powerpoint/2010/main" val="1896806235"/>
      </p:ext>
    </p:extLst>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8EC1D5B-464D-49EF-B732-F04A93D7AF99}" type="datetimeFigureOut">
              <a:rPr lang="en-US"/>
              <a:pPr>
                <a:defRPr/>
              </a:pPr>
              <a:t>4/10/2018</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0CA49E6-729B-4A07-A8DB-2002A4BDBBA6}" type="slidenum">
              <a:rPr lang="en-US"/>
              <a:pPr>
                <a:defRPr/>
              </a:pPr>
              <a:t>‹#›</a:t>
            </a:fld>
            <a:endParaRPr lang="en-US" dirty="0"/>
          </a:p>
        </p:txBody>
      </p:sp>
    </p:spTree>
    <p:extLst>
      <p:ext uri="{BB962C8B-B14F-4D97-AF65-F5344CB8AC3E}">
        <p14:creationId xmlns:p14="http://schemas.microsoft.com/office/powerpoint/2010/main" val="236446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9642505-61C7-4752-A5E4-39F1C97CCA5E}" type="datetimeFigureOut">
              <a:rPr lang="en-US"/>
              <a:pPr>
                <a:defRPr/>
              </a:pPr>
              <a:t>4/10/2018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9FAF0A-C041-4801-8D24-D8EAE666C1F4}" type="slidenum">
              <a:rPr lang="en-US"/>
              <a:pPr>
                <a:defRPr/>
              </a:pPr>
              <a:t>‹#›</a:t>
            </a:fld>
            <a:endParaRPr lang="en-US" dirty="0"/>
          </a:p>
        </p:txBody>
      </p:sp>
    </p:spTree>
    <p:extLst>
      <p:ext uri="{BB962C8B-B14F-4D97-AF65-F5344CB8AC3E}">
        <p14:creationId xmlns:p14="http://schemas.microsoft.com/office/powerpoint/2010/main" val="30073406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45F3467-3728-40F2-AA70-1DDB06792431}" type="datetimeFigureOut">
              <a:rPr lang="en-US"/>
              <a:pPr>
                <a:defRPr/>
              </a:pPr>
              <a:t>4/10/2018</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8239B859-318A-46F4-B8EB-9EC74B2ACA2E}" type="slidenum">
              <a:rPr lang="en-US"/>
              <a:pPr>
                <a:defRPr/>
              </a:pPr>
              <a:t>‹#›</a:t>
            </a:fld>
            <a:endParaRPr lang="en-US" dirty="0"/>
          </a:p>
        </p:txBody>
      </p:sp>
    </p:spTree>
    <p:extLst>
      <p:ext uri="{BB962C8B-B14F-4D97-AF65-F5344CB8AC3E}">
        <p14:creationId xmlns:p14="http://schemas.microsoft.com/office/powerpoint/2010/main" val="24371563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339FAE6C-01D2-4B3B-9FB1-78ABFDE30F71}" type="datetimeFigureOut">
              <a:rPr lang="en-US"/>
              <a:pPr>
                <a:defRPr/>
              </a:pPr>
              <a:t>4/10/2018</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D5029C1-943F-491A-A2AC-5F8CC115EF40}" type="slidenum">
              <a:rPr lang="en-US"/>
              <a:pPr>
                <a:defRPr/>
              </a:pPr>
              <a:t>‹#›</a:t>
            </a:fld>
            <a:endParaRPr lang="en-US" dirty="0"/>
          </a:p>
        </p:txBody>
      </p:sp>
    </p:spTree>
    <p:extLst>
      <p:ext uri="{BB962C8B-B14F-4D97-AF65-F5344CB8AC3E}">
        <p14:creationId xmlns:p14="http://schemas.microsoft.com/office/powerpoint/2010/main" val="14750142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9A89AAF-7F3F-4962-B288-FEA55BE64022}" type="datetimeFigureOut">
              <a:rPr lang="en-US"/>
              <a:pPr>
                <a:defRPr/>
              </a:pPr>
              <a:t>4/10/2018</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9A51223-8120-4AE8-9C6C-C4D33149397B}" type="slidenum">
              <a:rPr lang="en-US"/>
              <a:pPr>
                <a:defRPr/>
              </a:pPr>
              <a:t>‹#›</a:t>
            </a:fld>
            <a:endParaRPr lang="en-US" dirty="0"/>
          </a:p>
        </p:txBody>
      </p:sp>
    </p:spTree>
    <p:extLst>
      <p:ext uri="{BB962C8B-B14F-4D97-AF65-F5344CB8AC3E}">
        <p14:creationId xmlns:p14="http://schemas.microsoft.com/office/powerpoint/2010/main" val="55014695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40C4D49-BBF2-465E-A9B2-9DD846DD5427}" type="datetimeFigureOut">
              <a:rPr lang="en-US"/>
              <a:pPr>
                <a:defRPr/>
              </a:pPr>
              <a:t>4/10/2018</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E4477C0-B2B5-4024-94A8-982A40B2D8A9}" type="slidenum">
              <a:rPr lang="en-US"/>
              <a:pPr>
                <a:defRPr/>
              </a:pPr>
              <a:t>‹#›</a:t>
            </a:fld>
            <a:endParaRPr lang="en-US" dirty="0"/>
          </a:p>
        </p:txBody>
      </p:sp>
    </p:spTree>
    <p:extLst>
      <p:ext uri="{BB962C8B-B14F-4D97-AF65-F5344CB8AC3E}">
        <p14:creationId xmlns:p14="http://schemas.microsoft.com/office/powerpoint/2010/main" val="24757752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1009BF7-F2AE-40A0-8456-03A70457295A}" type="datetimeFigureOut">
              <a:rPr lang="en-US"/>
              <a:pPr>
                <a:defRPr/>
              </a:pPr>
              <a:t>4/10/2018</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FE83453-42C8-4ED2-A3C1-643D7EDC2543}" type="slidenum">
              <a:rPr lang="en-US"/>
              <a:pPr>
                <a:defRPr/>
              </a:pPr>
              <a:t>‹#›</a:t>
            </a:fld>
            <a:endParaRPr lang="en-US" dirty="0"/>
          </a:p>
        </p:txBody>
      </p:sp>
    </p:spTree>
    <p:extLst>
      <p:ext uri="{BB962C8B-B14F-4D97-AF65-F5344CB8AC3E}">
        <p14:creationId xmlns:p14="http://schemas.microsoft.com/office/powerpoint/2010/main" val="7641722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1908D46-4CC1-44AB-8E58-1805E363A4A3}" type="datetimeFigureOut">
              <a:rPr lang="en-US"/>
              <a:pPr>
                <a:defRPr/>
              </a:pPr>
              <a:t>4/10/2018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649BE21-C903-4159-9B00-6DA54947DE30}" type="slidenum">
              <a:rPr lang="en-US"/>
              <a:pPr>
                <a:defRPr/>
              </a:pPr>
              <a:t>‹#›</a:t>
            </a:fld>
            <a:endParaRPr lang="en-US" dirty="0"/>
          </a:p>
        </p:txBody>
      </p:sp>
    </p:spTree>
    <p:extLst>
      <p:ext uri="{BB962C8B-B14F-4D97-AF65-F5344CB8AC3E}">
        <p14:creationId xmlns:p14="http://schemas.microsoft.com/office/powerpoint/2010/main" val="9705303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0EF8903-017E-454B-89E6-6DECB0B0424D}" type="datetimeFigureOut">
              <a:rPr lang="en-US"/>
              <a:pPr>
                <a:defRPr/>
              </a:pPr>
              <a:t>4/10/2018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2CAEDAC-8F5C-4274-B854-D1567BE87935}" type="slidenum">
              <a:rPr lang="en-US"/>
              <a:pPr>
                <a:defRPr/>
              </a:pPr>
              <a:t>‹#›</a:t>
            </a:fld>
            <a:endParaRPr lang="en-US" dirty="0"/>
          </a:p>
        </p:txBody>
      </p:sp>
    </p:spTree>
    <p:extLst>
      <p:ext uri="{BB962C8B-B14F-4D97-AF65-F5344CB8AC3E}">
        <p14:creationId xmlns:p14="http://schemas.microsoft.com/office/powerpoint/2010/main" val="27959608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C4F1494B-F350-48A8-B3BA-97F7BC650DA6}" type="datetimeFigureOut">
              <a:rPr lang="en-US"/>
              <a:pPr>
                <a:defRPr/>
              </a:pPr>
              <a:t>4/10/2018</a:t>
            </a:fld>
            <a:endParaRPr lang="en-US" dirty="0"/>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15C2286E-A51B-44C0-9709-51DCDB0F0EA6}" type="slidenum">
              <a:rPr lang="en-US"/>
              <a:pPr>
                <a:defRPr/>
              </a:pPr>
              <a:t>‹#›</a:t>
            </a:fld>
            <a:endParaRPr lang="en-US" dirty="0"/>
          </a:p>
        </p:txBody>
      </p:sp>
    </p:spTree>
    <p:extLst>
      <p:ext uri="{BB962C8B-B14F-4D97-AF65-F5344CB8AC3E}">
        <p14:creationId xmlns:p14="http://schemas.microsoft.com/office/powerpoint/2010/main" val="6690678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E3FD1149-2EF3-48FD-92DA-9AEE34CE18F1}" type="datetimeFigureOut">
              <a:rPr lang="en-US"/>
              <a:pPr>
                <a:defRPr/>
              </a:pPr>
              <a:t>4/10/2018</a:t>
            </a:fld>
            <a:endParaRPr lang="en-US" dirty="0"/>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31A05C6D-C200-4F03-81BB-717BC5707E99}" type="slidenum">
              <a:rPr lang="en-US"/>
              <a:pPr>
                <a:defRPr/>
              </a:pPr>
              <a:t>‹#›</a:t>
            </a:fld>
            <a:endParaRPr lang="en-US" dirty="0"/>
          </a:p>
        </p:txBody>
      </p:sp>
    </p:spTree>
    <p:extLst>
      <p:ext uri="{BB962C8B-B14F-4D97-AF65-F5344CB8AC3E}">
        <p14:creationId xmlns:p14="http://schemas.microsoft.com/office/powerpoint/2010/main" val="38927017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5CD9D3CC-4C8D-47CC-9FBC-4E13E305FD18}" type="datetimeFigureOut">
              <a:rPr lang="en-US"/>
              <a:pPr>
                <a:defRPr/>
              </a:pPr>
              <a:t>4/10/2018</a:t>
            </a:fld>
            <a:endParaRPr lang="en-US" dirty="0"/>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03F3D361-6140-49F2-9A28-E21EAF17EA2C}" type="slidenum">
              <a:rPr lang="en-US"/>
              <a:pPr>
                <a:defRPr/>
              </a:pPr>
              <a:t>‹#›</a:t>
            </a:fld>
            <a:endParaRPr lang="en-US" dirty="0"/>
          </a:p>
        </p:txBody>
      </p:sp>
    </p:spTree>
    <p:extLst>
      <p:ext uri="{BB962C8B-B14F-4D97-AF65-F5344CB8AC3E}">
        <p14:creationId xmlns:p14="http://schemas.microsoft.com/office/powerpoint/2010/main" val="127408126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0FACA7-BE60-4BB0-BE4A-FF0683E309E8}" type="datetimeFigureOut">
              <a:rPr lang="en-US"/>
              <a:pPr>
                <a:defRPr/>
              </a:pPr>
              <a:t>4/10/2018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7DFD99-0BC6-4C6B-8C2F-DA1DFEE2F962}" type="slidenum">
              <a:rPr lang="en-US"/>
              <a:pPr>
                <a:defRPr/>
              </a:pPr>
              <a:t>‹#›</a:t>
            </a:fld>
            <a:endParaRPr lang="en-US" dirty="0"/>
          </a:p>
        </p:txBody>
      </p:sp>
    </p:spTree>
    <p:extLst>
      <p:ext uri="{BB962C8B-B14F-4D97-AF65-F5344CB8AC3E}">
        <p14:creationId xmlns:p14="http://schemas.microsoft.com/office/powerpoint/2010/main" val="51672958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8DAE5504-F0C3-4C83-8647-A0EA9FDDCA29}" type="datetimeFigureOut">
              <a:rPr lang="en-US"/>
              <a:pPr>
                <a:defRPr/>
              </a:pPr>
              <a:t>4/10/2018</a:t>
            </a:fld>
            <a:endParaRPr lang="en-US" dirty="0"/>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99A17708-2726-465B-9A2F-F999B7F8CD7B}" type="slidenum">
              <a:rPr lang="en-US"/>
              <a:pPr>
                <a:defRPr/>
              </a:pPr>
              <a:t>‹#›</a:t>
            </a:fld>
            <a:endParaRPr lang="en-US" dirty="0"/>
          </a:p>
        </p:txBody>
      </p:sp>
    </p:spTree>
    <p:extLst>
      <p:ext uri="{BB962C8B-B14F-4D97-AF65-F5344CB8AC3E}">
        <p14:creationId xmlns:p14="http://schemas.microsoft.com/office/powerpoint/2010/main" val="26071089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32EBA527-408D-47FB-8372-460BD1A1EBF6}" type="datetimeFigureOut">
              <a:rPr lang="en-US"/>
              <a:pPr>
                <a:defRPr/>
              </a:pPr>
              <a:t>4/10/2018</a:t>
            </a:fld>
            <a:endParaRPr lang="en-US" dirty="0"/>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0253A6DE-BDB3-4DE8-8AA0-94CD11F29705}" type="slidenum">
              <a:rPr lang="en-US"/>
              <a:pPr>
                <a:defRPr/>
              </a:pPr>
              <a:t>‹#›</a:t>
            </a:fld>
            <a:endParaRPr lang="en-US" dirty="0"/>
          </a:p>
        </p:txBody>
      </p:sp>
    </p:spTree>
    <p:extLst>
      <p:ext uri="{BB962C8B-B14F-4D97-AF65-F5344CB8AC3E}">
        <p14:creationId xmlns:p14="http://schemas.microsoft.com/office/powerpoint/2010/main" val="23987252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10DB6852-4F31-425D-9C5B-6138D8559F18}" type="datetimeFigureOut">
              <a:rPr lang="en-US"/>
              <a:pPr>
                <a:defRPr/>
              </a:pPr>
              <a:t>4/10/2018</a:t>
            </a:fld>
            <a:endParaRPr lang="en-US" dirty="0"/>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D43FA554-D362-4A83-B6B1-66DD50B18110}" type="slidenum">
              <a:rPr lang="en-US"/>
              <a:pPr>
                <a:defRPr/>
              </a:pPr>
              <a:t>‹#›</a:t>
            </a:fld>
            <a:endParaRPr lang="en-US" dirty="0"/>
          </a:p>
        </p:txBody>
      </p:sp>
    </p:spTree>
    <p:extLst>
      <p:ext uri="{BB962C8B-B14F-4D97-AF65-F5344CB8AC3E}">
        <p14:creationId xmlns:p14="http://schemas.microsoft.com/office/powerpoint/2010/main" val="28850391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6A547EC3-B816-4A77-AE4F-539FA3DD3CFB}" type="datetimeFigureOut">
              <a:rPr lang="en-US"/>
              <a:pPr>
                <a:defRPr/>
              </a:pPr>
              <a:t>4/10/2018</a:t>
            </a:fld>
            <a:endParaRPr lang="en-US" dirty="0"/>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51CA5672-AA25-472F-84C7-137CAE9F753D}" type="slidenum">
              <a:rPr lang="en-US"/>
              <a:pPr>
                <a:defRPr/>
              </a:pPr>
              <a:t>‹#›</a:t>
            </a:fld>
            <a:endParaRPr lang="en-US" dirty="0"/>
          </a:p>
        </p:txBody>
      </p:sp>
    </p:spTree>
    <p:extLst>
      <p:ext uri="{BB962C8B-B14F-4D97-AF65-F5344CB8AC3E}">
        <p14:creationId xmlns:p14="http://schemas.microsoft.com/office/powerpoint/2010/main" val="4771358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010EE4F3-746A-48E1-84C6-131A2C7304FA}" type="datetimeFigureOut">
              <a:rPr lang="en-US"/>
              <a:pPr>
                <a:defRPr/>
              </a:pPr>
              <a:t>4/10/2018</a:t>
            </a:fld>
            <a:endParaRPr lang="en-US" dirty="0"/>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C6CF7CF-D854-4184-B769-A9CF05505446}" type="slidenum">
              <a:rPr lang="en-US"/>
              <a:pPr>
                <a:defRPr/>
              </a:pPr>
              <a:t>‹#›</a:t>
            </a:fld>
            <a:endParaRPr lang="en-US" dirty="0"/>
          </a:p>
        </p:txBody>
      </p:sp>
    </p:spTree>
    <p:extLst>
      <p:ext uri="{BB962C8B-B14F-4D97-AF65-F5344CB8AC3E}">
        <p14:creationId xmlns:p14="http://schemas.microsoft.com/office/powerpoint/2010/main" val="261716034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0CEC62F2-3D25-4D26-8BAA-BCF6BBDEA3F4}" type="datetimeFigureOut">
              <a:rPr lang="en-US"/>
              <a:pPr>
                <a:defRPr/>
              </a:pPr>
              <a:t>4/10/2018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248FC825-7384-4EAF-A123-89A10AE983CB}" type="slidenum">
              <a:rPr lang="en-US"/>
              <a:pPr>
                <a:defRPr/>
              </a:pPr>
              <a:t>‹#›</a:t>
            </a:fld>
            <a:endParaRPr lang="en-US" dirty="0"/>
          </a:p>
        </p:txBody>
      </p:sp>
    </p:spTree>
    <p:extLst>
      <p:ext uri="{BB962C8B-B14F-4D97-AF65-F5344CB8AC3E}">
        <p14:creationId xmlns:p14="http://schemas.microsoft.com/office/powerpoint/2010/main" val="226222509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AFD3219E-0A5F-40F6-B07B-6F636BB519C4}" type="datetimeFigureOut">
              <a:rPr lang="en-US"/>
              <a:pPr>
                <a:defRPr/>
              </a:pPr>
              <a:t>4/10/2018</a:t>
            </a:fld>
            <a:endParaRPr lang="en-US" dirty="0"/>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1DA7BC37-040F-483E-973D-A6017D2C7B49}" type="slidenum">
              <a:rPr lang="en-US"/>
              <a:pPr>
                <a:defRPr/>
              </a:pPr>
              <a:t>‹#›</a:t>
            </a:fld>
            <a:endParaRPr lang="en-US" dirty="0"/>
          </a:p>
        </p:txBody>
      </p:sp>
    </p:spTree>
    <p:extLst>
      <p:ext uri="{BB962C8B-B14F-4D97-AF65-F5344CB8AC3E}">
        <p14:creationId xmlns:p14="http://schemas.microsoft.com/office/powerpoint/2010/main" val="123942004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C6855D-065B-46C5-B3F2-18ABFF297689}" type="datetimeFigureOut">
              <a:rPr lang="en-US"/>
              <a:pPr>
                <a:defRPr/>
              </a:pPr>
              <a:t>4/10/2018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313BC5-E98D-4AEE-AFC9-96FA9063EBFE}" type="slidenum">
              <a:rPr lang="en-US"/>
              <a:pPr>
                <a:defRPr/>
              </a:pPr>
              <a:t>‹#›</a:t>
            </a:fld>
            <a:endParaRPr lang="en-US" dirty="0"/>
          </a:p>
        </p:txBody>
      </p:sp>
    </p:spTree>
    <p:extLst>
      <p:ext uri="{BB962C8B-B14F-4D97-AF65-F5344CB8AC3E}">
        <p14:creationId xmlns:p14="http://schemas.microsoft.com/office/powerpoint/2010/main" val="15766959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ABF252CB-8C58-4ACB-BDE8-C66C5E894004}" type="datetimeFigureOut">
              <a:rPr lang="en-US"/>
              <a:pPr>
                <a:defRPr/>
              </a:pPr>
              <a:t>4/10/2018</a:t>
            </a:fld>
            <a:endParaRPr lang="en-US" dirty="0"/>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FFB80590-90B6-4EA0-A198-DB8436874B9C}" type="slidenum">
              <a:rPr lang="en-US"/>
              <a:pPr>
                <a:defRPr/>
              </a:pPr>
              <a:t>‹#›</a:t>
            </a:fld>
            <a:endParaRPr lang="en-US" dirty="0"/>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15750350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9A169564-41A3-43C1-B908-C5484BE0E917}" type="datetimeFigureOut">
              <a:rPr lang="en-US"/>
              <a:pPr>
                <a:defRPr/>
              </a:pPr>
              <a:t>4/10/2018</a:t>
            </a:fld>
            <a:endParaRPr lang="en-US" dirty="0"/>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4E9D2E93-0C4F-4172-9D94-2A60BFC90AB5}" type="slidenum">
              <a:rPr lang="en-US"/>
              <a:pPr>
                <a:defRPr/>
              </a:pPr>
              <a:t>‹#›</a:t>
            </a:fld>
            <a:endParaRPr lang="en-US" dirty="0"/>
          </a:p>
        </p:txBody>
      </p:sp>
    </p:spTree>
    <p:extLst>
      <p:ext uri="{BB962C8B-B14F-4D97-AF65-F5344CB8AC3E}">
        <p14:creationId xmlns:p14="http://schemas.microsoft.com/office/powerpoint/2010/main" val="3120189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FF8973E-BB11-40BD-9B42-9AFEBF725F7B}" type="datetimeFigureOut">
              <a:rPr lang="en-US"/>
              <a:pPr>
                <a:defRPr/>
              </a:pPr>
              <a:t>4/10/2018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259430A-66AA-44C3-A439-88C526DC8168}" type="slidenum">
              <a:rPr lang="en-US"/>
              <a:pPr>
                <a:defRPr/>
              </a:pPr>
              <a:t>‹#›</a:t>
            </a:fld>
            <a:endParaRPr lang="en-US" dirty="0"/>
          </a:p>
        </p:txBody>
      </p:sp>
    </p:spTree>
    <p:extLst>
      <p:ext uri="{BB962C8B-B14F-4D97-AF65-F5344CB8AC3E}">
        <p14:creationId xmlns:p14="http://schemas.microsoft.com/office/powerpoint/2010/main" val="257806815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638F9C51-DC31-45B5-BDEE-BA0AD502A5A9}" type="datetimeFigureOut">
              <a:rPr lang="en-US"/>
              <a:pPr>
                <a:defRPr/>
              </a:pPr>
              <a:t>4/10/2018</a:t>
            </a:fld>
            <a:endParaRPr lang="en-US" dirty="0"/>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B47402DE-2DEA-4750-81AF-2EBAB4FC4C54}" type="slidenum">
              <a:rPr lang="en-US"/>
              <a:pPr>
                <a:defRPr/>
              </a:pPr>
              <a:t>‹#›</a:t>
            </a:fld>
            <a:endParaRPr lang="en-US" dirty="0"/>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3981573802"/>
      </p:ext>
    </p:extLst>
  </p:cSld>
  <p:clrMapOvr>
    <a:overrideClrMapping bg1="dk1" tx1="lt1" bg2="dk2" tx2="lt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8FF2221B-E9FB-4EE6-BCBF-259E2F78BA60}" type="datetimeFigureOut">
              <a:rPr lang="en-US"/>
              <a:pPr>
                <a:defRPr/>
              </a:pPr>
              <a:t>4/10/2018</a:t>
            </a:fld>
            <a:endParaRPr lang="en-US" dirty="0"/>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F65C03AA-11D1-4AD0-BA2F-B85D49A782BB}" type="slidenum">
              <a:rPr lang="en-US"/>
              <a:pPr>
                <a:defRPr/>
              </a:pPr>
              <a:t>‹#›</a:t>
            </a:fld>
            <a:endParaRPr lang="en-US" dirty="0"/>
          </a:p>
        </p:txBody>
      </p:sp>
    </p:spTree>
    <p:extLst>
      <p:ext uri="{BB962C8B-B14F-4D97-AF65-F5344CB8AC3E}">
        <p14:creationId xmlns:p14="http://schemas.microsoft.com/office/powerpoint/2010/main" val="238760329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01056E3C-67B9-4EB3-82F3-E44794326888}" type="datetimeFigureOut">
              <a:rPr lang="en-US"/>
              <a:pPr>
                <a:defRPr/>
              </a:pPr>
              <a:t>4/10/2018</a:t>
            </a:fld>
            <a:endParaRPr lang="en-US" dirty="0"/>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1620652E-D2FE-4948-B9F2-76B6BF126440}" type="slidenum">
              <a:rPr lang="en-US"/>
              <a:pPr>
                <a:defRPr/>
              </a:pPr>
              <a:t>‹#›</a:t>
            </a:fld>
            <a:endParaRPr lang="en-US" dirty="0"/>
          </a:p>
        </p:txBody>
      </p:sp>
    </p:spTree>
    <p:extLst>
      <p:ext uri="{BB962C8B-B14F-4D97-AF65-F5344CB8AC3E}">
        <p14:creationId xmlns:p14="http://schemas.microsoft.com/office/powerpoint/2010/main" val="142219978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00C0CB50-5FA8-4741-8F50-C76A38F0B231}" type="datetimeFigureOut">
              <a:rPr lang="en-US"/>
              <a:pPr>
                <a:defRPr/>
              </a:pPr>
              <a:t>4/10/2018</a:t>
            </a:fld>
            <a:endParaRPr lang="en-US" dirty="0"/>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7D5895A8-544D-441C-A128-07A218BFF6D1}" type="slidenum">
              <a:rPr lang="en-US"/>
              <a:pPr>
                <a:defRPr/>
              </a:pPr>
              <a:t>‹#›</a:t>
            </a:fld>
            <a:endParaRPr lang="en-US" dirty="0"/>
          </a:p>
        </p:txBody>
      </p:sp>
    </p:spTree>
    <p:extLst>
      <p:ext uri="{BB962C8B-B14F-4D97-AF65-F5344CB8AC3E}">
        <p14:creationId xmlns:p14="http://schemas.microsoft.com/office/powerpoint/2010/main" val="178734209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fld id="{CF6EF189-9B51-4642-91D5-3E06C48C8C44}" type="datetimeFigureOut">
              <a:rPr lang="en-US"/>
              <a:pPr>
                <a:defRPr/>
              </a:pPr>
              <a:t>4/10/2018</a:t>
            </a:fld>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94CE25AC-5F4D-4BF1-AAE1-EA897F4CC1F0}" type="slidenum">
              <a:rPr lang="en-US"/>
              <a:pPr>
                <a:defRPr/>
              </a:pPr>
              <a:t>‹#›</a:t>
            </a:fld>
            <a:endParaRPr lang="en-US" dirty="0"/>
          </a:p>
        </p:txBody>
      </p:sp>
    </p:spTree>
    <p:extLst>
      <p:ext uri="{BB962C8B-B14F-4D97-AF65-F5344CB8AC3E}">
        <p14:creationId xmlns:p14="http://schemas.microsoft.com/office/powerpoint/2010/main" val="333408179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BB9A15B4-5D1A-4F02-B0EE-A1EA35365828}" type="datetimeFigureOut">
              <a:rPr lang="en-US"/>
              <a:pPr>
                <a:defRPr/>
              </a:pPr>
              <a:t>4/10/2018</a:t>
            </a:fld>
            <a:endParaRPr lang="en-US" dirty="0"/>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A5A70B1F-D16E-4741-BB54-13A2CD65B264}" type="slidenum">
              <a:rPr lang="en-US"/>
              <a:pPr>
                <a:defRPr/>
              </a:pPr>
              <a:t>‹#›</a:t>
            </a:fld>
            <a:endParaRPr lang="en-US" dirty="0"/>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3034073739"/>
      </p:ext>
    </p:extLst>
  </p:cSld>
  <p:clrMapOvr>
    <a:overrideClrMapping bg1="dk1" tx1="lt1" bg2="dk2" tx2="lt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D9725943-B5E7-4D37-8660-08CD662D7362}" type="datetimeFigureOut">
              <a:rPr lang="en-US"/>
              <a:pPr>
                <a:defRPr/>
              </a:pPr>
              <a:t>4/10/2018</a:t>
            </a:fld>
            <a:endParaRPr lang="en-US" dirty="0"/>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86CB7568-9A24-4A18-8540-2ADF355F5507}" type="slidenum">
              <a:rPr lang="en-US"/>
              <a:pPr>
                <a:defRPr/>
              </a:pPr>
              <a:t>‹#›</a:t>
            </a:fld>
            <a:endParaRPr lang="en-US" dirty="0"/>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extLst>
      <p:ext uri="{BB962C8B-B14F-4D97-AF65-F5344CB8AC3E}">
        <p14:creationId xmlns:p14="http://schemas.microsoft.com/office/powerpoint/2010/main" val="9558734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02E39033-CC10-494D-867C-42081454EEE4}" type="datetimeFigureOut">
              <a:rPr lang="en-US"/>
              <a:pPr>
                <a:defRPr/>
              </a:pPr>
              <a:t>4/10/2018</a:t>
            </a:fld>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0524D9BC-F608-45D2-ACCA-EA30FE7B31C3}" type="slidenum">
              <a:rPr lang="en-US"/>
              <a:pPr>
                <a:defRPr/>
              </a:pPr>
              <a:t>‹#›</a:t>
            </a:fld>
            <a:endParaRPr lang="en-US" dirty="0"/>
          </a:p>
        </p:txBody>
      </p:sp>
    </p:spTree>
    <p:extLst>
      <p:ext uri="{BB962C8B-B14F-4D97-AF65-F5344CB8AC3E}">
        <p14:creationId xmlns:p14="http://schemas.microsoft.com/office/powerpoint/2010/main" val="205091635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8BB3CEF0-B51D-4986-98DC-4C1982BB3C48}" type="datetimeFigureOut">
              <a:rPr lang="en-US"/>
              <a:pPr>
                <a:defRPr/>
              </a:pPr>
              <a:t>4/10/2018</a:t>
            </a:fld>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BA51D448-B2C5-4DAA-A448-F32FE9CB2798}" type="slidenum">
              <a:rPr lang="en-US"/>
              <a:pPr>
                <a:defRPr/>
              </a:pPr>
              <a:t>‹#›</a:t>
            </a:fld>
            <a:endParaRPr lang="en-US" dirty="0"/>
          </a:p>
        </p:txBody>
      </p:sp>
    </p:spTree>
    <p:extLst>
      <p:ext uri="{BB962C8B-B14F-4D97-AF65-F5344CB8AC3E}">
        <p14:creationId xmlns:p14="http://schemas.microsoft.com/office/powerpoint/2010/main" val="32262498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A7DBCB-BDB6-4B82-8942-5DCE31F32591}" type="slidenum">
              <a:rPr lang="en-US"/>
              <a:pPr>
                <a:defRPr/>
              </a:pPr>
              <a:t>‹#›</a:t>
            </a:fld>
            <a:endParaRPr lang="en-US" dirty="0"/>
          </a:p>
        </p:txBody>
      </p:sp>
    </p:spTree>
    <p:extLst>
      <p:ext uri="{BB962C8B-B14F-4D97-AF65-F5344CB8AC3E}">
        <p14:creationId xmlns:p14="http://schemas.microsoft.com/office/powerpoint/2010/main" val="87956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E096797-C207-441E-92EB-09CF1756F8F2}" type="datetimeFigureOut">
              <a:rPr lang="en-US"/>
              <a:pPr>
                <a:defRPr/>
              </a:pPr>
              <a:t>4/10/2018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12FB7B1-BD63-47A6-9B7B-3790CACEB10B}" type="slidenum">
              <a:rPr lang="en-US"/>
              <a:pPr>
                <a:defRPr/>
              </a:pPr>
              <a:t>‹#›</a:t>
            </a:fld>
            <a:endParaRPr lang="en-US" dirty="0"/>
          </a:p>
        </p:txBody>
      </p:sp>
    </p:spTree>
    <p:extLst>
      <p:ext uri="{BB962C8B-B14F-4D97-AF65-F5344CB8AC3E}">
        <p14:creationId xmlns:p14="http://schemas.microsoft.com/office/powerpoint/2010/main" val="298176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6A87E6-BCBC-4F8D-B0A2-0D9CE7C87D10}" type="datetimeFigureOut">
              <a:rPr lang="en-US"/>
              <a:pPr>
                <a:defRPr/>
              </a:pPr>
              <a:t>4/10/2018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DF505F-3772-4F88-B748-4CFD9F040F90}" type="slidenum">
              <a:rPr lang="en-US"/>
              <a:pPr>
                <a:defRPr/>
              </a:pPr>
              <a:t>‹#›</a:t>
            </a:fld>
            <a:endParaRPr lang="en-US" dirty="0"/>
          </a:p>
        </p:txBody>
      </p:sp>
    </p:spTree>
    <p:extLst>
      <p:ext uri="{BB962C8B-B14F-4D97-AF65-F5344CB8AC3E}">
        <p14:creationId xmlns:p14="http://schemas.microsoft.com/office/powerpoint/2010/main" val="718841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C1482A-FAD9-4001-947D-962461CC86D4}" type="datetimeFigureOut">
              <a:rPr lang="en-US"/>
              <a:pPr>
                <a:defRPr/>
              </a:pPr>
              <a:t>4/10/2018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8D074C-77FE-4D72-B6E9-F35C88B6BD3B}" type="slidenum">
              <a:rPr lang="en-US"/>
              <a:pPr>
                <a:defRPr/>
              </a:pPr>
              <a:t>‹#›</a:t>
            </a:fld>
            <a:endParaRPr lang="en-US" dirty="0"/>
          </a:p>
        </p:txBody>
      </p:sp>
    </p:spTree>
    <p:extLst>
      <p:ext uri="{BB962C8B-B14F-4D97-AF65-F5344CB8AC3E}">
        <p14:creationId xmlns:p14="http://schemas.microsoft.com/office/powerpoint/2010/main" val="200854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5897000-6C5A-4F97-8D54-E2805DEADCF2}" type="datetimeFigureOut">
              <a:rPr lang="en-US"/>
              <a:pPr>
                <a:defRPr/>
              </a:pPr>
              <a:t>4/10/2018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DA99E65-26B0-43D9-91B0-152EDF814F5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31" r:id="rId1"/>
    <p:sldLayoutId id="2147484132" r:id="rId2"/>
    <p:sldLayoutId id="2147484133" r:id="rId3"/>
    <p:sldLayoutId id="2147484134" r:id="rId4"/>
    <p:sldLayoutId id="2147484135" r:id="rId5"/>
    <p:sldLayoutId id="2147484136" r:id="rId6"/>
    <p:sldLayoutId id="2147484137" r:id="rId7"/>
    <p:sldLayoutId id="2147484138" r:id="rId8"/>
    <p:sldLayoutId id="2147484139" r:id="rId9"/>
    <p:sldLayoutId id="2147484140" r:id="rId10"/>
    <p:sldLayoutId id="2147484141" r:id="rId11"/>
    <p:sldLayoutId id="214748416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2054" name="Text Placeholder 12"/>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defRPr>
            </a:lvl1pPr>
          </a:lstStyle>
          <a:p>
            <a:pPr>
              <a:defRPr/>
            </a:pPr>
            <a:fld id="{750F732C-4224-491A-BE6A-C66C2C3E443C}" type="datetimeFigureOut">
              <a:rPr lang="en-US"/>
              <a:pPr>
                <a:defRPr/>
              </a:pPr>
              <a:t>4/10/2018</a:t>
            </a:fld>
            <a:endParaRPr lang="en-US" dirty="0"/>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defRPr>
            </a:lvl1pPr>
          </a:lstStyle>
          <a:p>
            <a:pPr>
              <a:defRPr/>
            </a:pPr>
            <a:fld id="{1423A713-1A77-4B69-93FF-15DFA28FC48F}"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4166" r:id="rId1"/>
    <p:sldLayoutId id="2147484167" r:id="rId2"/>
    <p:sldLayoutId id="2147484168" r:id="rId3"/>
    <p:sldLayoutId id="2147484142" r:id="rId4"/>
    <p:sldLayoutId id="2147484169" r:id="rId5"/>
    <p:sldLayoutId id="2147484143" r:id="rId6"/>
    <p:sldLayoutId id="2147484144" r:id="rId7"/>
    <p:sldLayoutId id="2147484170" r:id="rId8"/>
    <p:sldLayoutId id="2147484171" r:id="rId9"/>
    <p:sldLayoutId id="2147484145" r:id="rId10"/>
    <p:sldLayoutId id="2147484146" r:id="rId11"/>
    <p:sldLayoutId id="2147484172" r:id="rId12"/>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Lucida Sans" pitchFamily="34" charset="0"/>
        </a:defRPr>
      </a:lvl2pPr>
      <a:lvl3pPr marL="484188" indent="-484188" algn="l" rtl="0" eaLnBrk="0" fontAlgn="base" hangingPunct="0">
        <a:spcBef>
          <a:spcPct val="0"/>
        </a:spcBef>
        <a:spcAft>
          <a:spcPct val="0"/>
        </a:spcAft>
        <a:defRPr sz="4200">
          <a:solidFill>
            <a:srgbClr val="FF5C9C"/>
          </a:solidFill>
          <a:latin typeface="Lucida Sans" pitchFamily="34" charset="0"/>
        </a:defRPr>
      </a:lvl3pPr>
      <a:lvl4pPr marL="484188" indent="-484188" algn="l" rtl="0" eaLnBrk="0" fontAlgn="base" hangingPunct="0">
        <a:spcBef>
          <a:spcPct val="0"/>
        </a:spcBef>
        <a:spcAft>
          <a:spcPct val="0"/>
        </a:spcAft>
        <a:defRPr sz="4200">
          <a:solidFill>
            <a:srgbClr val="FF5C9C"/>
          </a:solidFill>
          <a:latin typeface="Lucida Sans" pitchFamily="34" charset="0"/>
        </a:defRPr>
      </a:lvl4pPr>
      <a:lvl5pPr marL="484188" indent="-484188" algn="l" rtl="0" eaLnBrk="0" fontAlgn="base" hangingPunct="0">
        <a:spcBef>
          <a:spcPct val="0"/>
        </a:spcBef>
        <a:spcAft>
          <a:spcPct val="0"/>
        </a:spcAft>
        <a:defRPr sz="4200">
          <a:solidFill>
            <a:srgbClr val="FF5C9C"/>
          </a:solidFill>
          <a:latin typeface="Lucida Sans" pitchFamily="34" charset="0"/>
        </a:defRPr>
      </a:lvl5pPr>
      <a:lvl6pPr marL="941388" indent="-484188" algn="l" rtl="0" fontAlgn="base">
        <a:spcBef>
          <a:spcPct val="0"/>
        </a:spcBef>
        <a:spcAft>
          <a:spcPct val="0"/>
        </a:spcAft>
        <a:defRPr sz="4200">
          <a:solidFill>
            <a:srgbClr val="FF5C9C"/>
          </a:solidFill>
          <a:latin typeface="Lucida Sans" pitchFamily="34" charset="0"/>
        </a:defRPr>
      </a:lvl6pPr>
      <a:lvl7pPr marL="1398588" indent="-484188" algn="l" rtl="0" fontAlgn="base">
        <a:spcBef>
          <a:spcPct val="0"/>
        </a:spcBef>
        <a:spcAft>
          <a:spcPct val="0"/>
        </a:spcAft>
        <a:defRPr sz="4200">
          <a:solidFill>
            <a:srgbClr val="FF5C9C"/>
          </a:solidFill>
          <a:latin typeface="Lucida Sans" pitchFamily="34" charset="0"/>
        </a:defRPr>
      </a:lvl7pPr>
      <a:lvl8pPr marL="1855788" indent="-484188" algn="l" rtl="0" fontAlgn="base">
        <a:spcBef>
          <a:spcPct val="0"/>
        </a:spcBef>
        <a:spcAft>
          <a:spcPct val="0"/>
        </a:spcAft>
        <a:defRPr sz="4200">
          <a:solidFill>
            <a:srgbClr val="FF5C9C"/>
          </a:solidFill>
          <a:latin typeface="Lucida Sans" pitchFamily="34" charset="0"/>
        </a:defRPr>
      </a:lvl8pPr>
      <a:lvl9pPr marL="2312988" indent="-484188" algn="l" rtl="0" fontAlgn="base">
        <a:spcBef>
          <a:spcPct val="0"/>
        </a:spcBef>
        <a:spcAft>
          <a:spcPct val="0"/>
        </a:spcAft>
        <a:defRPr sz="4200">
          <a:solidFill>
            <a:srgbClr val="FF5C9C"/>
          </a:solidFill>
          <a:latin typeface="Lucida Sans"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3075" name="Freeform 11"/>
          <p:cNvSpPr>
            <a:spLocks/>
          </p:cNvSpPr>
          <p:nvPr/>
        </p:nvSpPr>
        <p:spPr bwMode="auto">
          <a:xfrm>
            <a:off x="-53975" y="5784850"/>
            <a:ext cx="3802063"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3081"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E463FE74-B3EB-45F4-9125-CCF258734858}" type="datetimeFigureOut">
              <a:rPr lang="en-US"/>
              <a:pPr>
                <a:defRPr/>
              </a:pPr>
              <a:t>4/10/2018</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E1A8DF92-C99F-49E0-8B50-0424434329F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73" r:id="rId1"/>
    <p:sldLayoutId id="2147484147" r:id="rId2"/>
    <p:sldLayoutId id="2147484174" r:id="rId3"/>
    <p:sldLayoutId id="2147484175" r:id="rId4"/>
    <p:sldLayoutId id="2147484176" r:id="rId5"/>
    <p:sldLayoutId id="2147484177" r:id="rId6"/>
    <p:sldLayoutId id="2147484148" r:id="rId7"/>
    <p:sldLayoutId id="2147484178" r:id="rId8"/>
    <p:sldLayoutId id="2147484179" r:id="rId9"/>
    <p:sldLayoutId id="2147484149" r:id="rId10"/>
    <p:sldLayoutId id="214748415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4100"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4101"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F97AC454-E32A-4436-937B-CC61D11EDD7A}" type="datetimeFigureOut">
              <a:rPr lang="en-US"/>
              <a:pPr>
                <a:defRPr/>
              </a:pPr>
              <a:t>4/10/2018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F75F3444-C8D1-491F-B108-E000D778192E}" type="slidenum">
              <a:rPr lang="en-US"/>
              <a:pPr>
                <a:defRPr/>
              </a:pPr>
              <a:t>‹#›</a:t>
            </a:fld>
            <a:endParaRPr lang="en-US" dirty="0"/>
          </a:p>
        </p:txBody>
      </p:sp>
      <p:grpSp>
        <p:nvGrpSpPr>
          <p:cNvPr id="4105"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4180" r:id="rId1"/>
    <p:sldLayoutId id="2147484151" r:id="rId2"/>
    <p:sldLayoutId id="2147484181" r:id="rId3"/>
    <p:sldLayoutId id="2147484152" r:id="rId4"/>
    <p:sldLayoutId id="2147484153" r:id="rId5"/>
    <p:sldLayoutId id="2147484154" r:id="rId6"/>
    <p:sldLayoutId id="2147484155" r:id="rId7"/>
    <p:sldLayoutId id="2147484156" r:id="rId8"/>
    <p:sldLayoutId id="2147484182" r:id="rId9"/>
    <p:sldLayoutId id="2147484157" r:id="rId10"/>
    <p:sldLayoutId id="214748415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5125"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defRPr>
            </a:lvl1pPr>
          </a:lstStyle>
          <a:p>
            <a:pPr>
              <a:defRPr/>
            </a:pPr>
            <a:fld id="{F2EEB1D6-F95A-48FA-8350-4E3CF6B6FE02}" type="datetimeFigureOut">
              <a:rPr lang="en-US"/>
              <a:pPr>
                <a:defRPr/>
              </a:pPr>
              <a:t>4/10/2018</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fld id="{4B67F52B-012A-4EF9-93E2-C88E20F3E347}" type="slidenum">
              <a:rPr lang="en-US"/>
              <a:pPr>
                <a:defRPr/>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59" r:id="rId4"/>
    <p:sldLayoutId id="2147484186" r:id="rId5"/>
    <p:sldLayoutId id="2147484160" r:id="rId6"/>
    <p:sldLayoutId id="2147484187" r:id="rId7"/>
    <p:sldLayoutId id="2147484188" r:id="rId8"/>
    <p:sldLayoutId id="2147484189" r:id="rId9"/>
    <p:sldLayoutId id="2147484161" r:id="rId10"/>
    <p:sldLayoutId id="2147484190"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defRPr>
            </a:lvl1pPr>
            <a:extLst/>
          </a:lstStyle>
          <a:p>
            <a:pPr>
              <a:defRPr/>
            </a:pPr>
            <a:fld id="{665DFB4B-8DDD-4775-BE91-E3A74E2B386D}" type="datetimeFigureOut">
              <a:rPr lang="en-US"/>
              <a:pPr>
                <a:defRPr/>
              </a:pPr>
              <a:t>4/10/2018</a:t>
            </a:fld>
            <a:endParaRPr lang="en-US" dirty="0"/>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a:solidFill>
                  <a:schemeClr val="tx2">
                    <a:shade val="90000"/>
                  </a:schemeClr>
                </a:solidFill>
                <a:effectLst/>
                <a:latin typeface="+mn-lt"/>
              </a:defRPr>
            </a:lvl1pPr>
            <a:extLst/>
          </a:lstStyle>
          <a:p>
            <a:pPr>
              <a:defRPr/>
            </a:pPr>
            <a:fld id="{4678C828-21F3-44C2-A163-1564A69985FF}" type="slidenum">
              <a:rPr lang="en-US"/>
              <a:pPr>
                <a:defRPr/>
              </a:pPr>
              <a:t>‹#›</a:t>
            </a:fld>
            <a:endParaRPr lang="en-US" dirty="0"/>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6153" name="Text Placeholder 12"/>
          <p:cNvSpPr>
            <a:spLocks noGrp="1"/>
          </p:cNvSpPr>
          <p:nvPr>
            <p:ph type="body" idx="1"/>
          </p:nvPr>
        </p:nvSpPr>
        <p:spPr bwMode="auto">
          <a:xfrm>
            <a:off x="457200" y="16462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4191" r:id="rId1"/>
    <p:sldLayoutId id="2147484192" r:id="rId2"/>
    <p:sldLayoutId id="2147484193" r:id="rId3"/>
    <p:sldLayoutId id="2147484194" r:id="rId4"/>
    <p:sldLayoutId id="2147484195" r:id="rId5"/>
    <p:sldLayoutId id="2147484196" r:id="rId6"/>
    <p:sldLayoutId id="2147484162" r:id="rId7"/>
    <p:sldLayoutId id="2147484197" r:id="rId8"/>
    <p:sldLayoutId id="2147484198" r:id="rId9"/>
    <p:sldLayoutId id="2147484163" r:id="rId10"/>
    <p:sldLayoutId id="2147484164" r:id="rId11"/>
    <p:sldLayoutId id="2147484199" r:id="rId12"/>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0.jpeg"/><Relationship Id="rId2" Type="http://schemas.openxmlformats.org/officeDocument/2006/relationships/diagramData" Target="../diagrams/data1.xml"/><Relationship Id="rId1" Type="http://schemas.openxmlformats.org/officeDocument/2006/relationships/slideLayout" Target="../slideLayouts/slideLayout59.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33400"/>
            <a:ext cx="7772400" cy="838200"/>
          </a:xfrm>
          <a:ln>
            <a:miter lim="800000"/>
            <a:headEnd/>
            <a:tailEnd/>
          </a:ln>
          <a:extLst/>
        </p:spPr>
        <p:txBody>
          <a:bodyPr rtlCol="0">
            <a:noAutofit/>
          </a:bodyPr>
          <a:lstStyle/>
          <a:p>
            <a:pPr eaLnBrk="1" fontAlgn="auto" hangingPunct="1">
              <a:spcAft>
                <a:spcPts val="0"/>
              </a:spcAft>
              <a:defRPr/>
            </a:pPr>
            <a:r>
              <a:rPr lang="en-US" b="1" spc="300" dirty="0" smtClean="0">
                <a:ln w="11430" cmpd="sng">
                  <a:solidFill>
                    <a:schemeClr val="accent1">
                      <a:tint val="10000"/>
                    </a:schemeClr>
                  </a:solidFill>
                  <a:prstDash val="solid"/>
                  <a:miter lim="800000"/>
                </a:ln>
                <a:solidFill>
                  <a:srgbClr val="7030A0"/>
                </a:solidFill>
                <a:effectLst>
                  <a:glow rad="45500">
                    <a:schemeClr val="accent1">
                      <a:satMod val="220000"/>
                      <a:alpha val="35000"/>
                    </a:schemeClr>
                  </a:glow>
                </a:effectLst>
              </a:rPr>
              <a:t>Govt. </a:t>
            </a:r>
            <a:r>
              <a:rPr lang="en-US" b="1" spc="300" dirty="0" err="1" smtClean="0">
                <a:ln w="11430" cmpd="sng">
                  <a:solidFill>
                    <a:schemeClr val="accent1">
                      <a:tint val="10000"/>
                    </a:schemeClr>
                  </a:solidFill>
                  <a:prstDash val="solid"/>
                  <a:miter lim="800000"/>
                </a:ln>
                <a:solidFill>
                  <a:srgbClr val="7030A0"/>
                </a:solidFill>
                <a:effectLst>
                  <a:glow rad="45500">
                    <a:schemeClr val="accent1">
                      <a:satMod val="220000"/>
                      <a:alpha val="35000"/>
                    </a:schemeClr>
                  </a:glow>
                </a:effectLst>
              </a:rPr>
              <a:t>Polytechnic,Manesar</a:t>
            </a:r>
            <a:endParaRPr lang="en-US" dirty="0">
              <a:solidFill>
                <a:srgbClr val="7030A0"/>
              </a:solidFill>
            </a:endParaRPr>
          </a:p>
        </p:txBody>
      </p:sp>
      <p:sp>
        <p:nvSpPr>
          <p:cNvPr id="3" name="Subtitle 2"/>
          <p:cNvSpPr>
            <a:spLocks noGrp="1"/>
          </p:cNvSpPr>
          <p:nvPr>
            <p:ph type="subTitle" idx="1"/>
          </p:nvPr>
        </p:nvSpPr>
        <p:spPr>
          <a:xfrm>
            <a:off x="609600" y="1981200"/>
            <a:ext cx="8534400" cy="3810000"/>
          </a:xfrm>
        </p:spPr>
        <p:txBody>
          <a:bodyPr rtlCol="0">
            <a:normAutofit/>
          </a:bodyPr>
          <a:lstStyle/>
          <a:p>
            <a:pPr eaLnBrk="1" hangingPunct="1">
              <a:spcBef>
                <a:spcPts val="400"/>
              </a:spcBef>
              <a:buSzPct val="68000"/>
              <a:buFont typeface="Arial" pitchFamily="34" charset="0"/>
              <a:buNone/>
              <a:tabLst>
                <a:tab pos="0" algn="l"/>
                <a:tab pos="803275" algn="l"/>
                <a:tab pos="1717675" algn="l"/>
                <a:tab pos="2632075" algn="l"/>
                <a:tab pos="3546475" algn="l"/>
                <a:tab pos="4460875" algn="l"/>
                <a:tab pos="5375275" algn="l"/>
                <a:tab pos="6289675" algn="l"/>
                <a:tab pos="7204075" algn="l"/>
                <a:tab pos="8118475" algn="l"/>
                <a:tab pos="9032875" algn="l"/>
                <a:tab pos="9947275" algn="l"/>
              </a:tabLst>
              <a:defRPr/>
            </a:pPr>
            <a:endParaRPr lang="en-US" b="1" u="sng" dirty="0" smtClean="0">
              <a:solidFill>
                <a:srgbClr val="FFFF00"/>
              </a:solidFill>
            </a:endParaRPr>
          </a:p>
          <a:p>
            <a:pPr eaLnBrk="1" fontAlgn="auto" hangingPunct="1">
              <a:spcAft>
                <a:spcPts val="0"/>
              </a:spcAft>
              <a:buFont typeface="Arial" pitchFamily="34" charset="0"/>
              <a:buNone/>
              <a:defRPr/>
            </a:pPr>
            <a:endParaRPr lang="en-US" b="1" dirty="0" smtClean="0">
              <a:solidFill>
                <a:schemeClr val="tx2">
                  <a:lumMod val="60000"/>
                  <a:lumOff val="40000"/>
                </a:schemeClr>
              </a:solidFill>
            </a:endParaRPr>
          </a:p>
          <a:p>
            <a:pPr eaLnBrk="1" fontAlgn="auto" hangingPunct="1">
              <a:spcAft>
                <a:spcPts val="0"/>
              </a:spcAft>
              <a:buFont typeface="Arial" pitchFamily="34" charset="0"/>
              <a:buNone/>
              <a:defRPr/>
            </a:pPr>
            <a:r>
              <a:rPr lang="en-US" sz="3600" b="1" dirty="0" smtClean="0">
                <a:solidFill>
                  <a:schemeClr val="tx2">
                    <a:lumMod val="60000"/>
                    <a:lumOff val="40000"/>
                  </a:schemeClr>
                </a:solidFill>
              </a:rPr>
              <a:t>“EARTHING”</a:t>
            </a:r>
          </a:p>
          <a:p>
            <a:pPr eaLnBrk="1" fontAlgn="auto" hangingPunct="1">
              <a:spcAft>
                <a:spcPts val="0"/>
              </a:spcAft>
              <a:buFont typeface="Arial" pitchFamily="34" charset="0"/>
              <a:buNone/>
              <a:defRPr/>
            </a:pPr>
            <a:endParaRPr lang="en-US" sz="1050" b="1" dirty="0" smtClean="0">
              <a:solidFill>
                <a:schemeClr val="tx2">
                  <a:lumMod val="60000"/>
                  <a:lumOff val="40000"/>
                </a:schemeClr>
              </a:solidFill>
            </a:endParaRPr>
          </a:p>
          <a:p>
            <a:pPr eaLnBrk="1" fontAlgn="auto" hangingPunct="1">
              <a:spcAft>
                <a:spcPts val="0"/>
              </a:spcAft>
              <a:buFont typeface="Arial" pitchFamily="34" charset="0"/>
              <a:buNone/>
              <a:defRPr/>
            </a:pPr>
            <a:r>
              <a:rPr lang="en-US" sz="2800" i="1" dirty="0" smtClean="0"/>
              <a:t>Presented By,</a:t>
            </a:r>
          </a:p>
          <a:p>
            <a:pPr eaLnBrk="1" fontAlgn="auto" hangingPunct="1">
              <a:spcAft>
                <a:spcPts val="0"/>
              </a:spcAft>
              <a:buFont typeface="Arial" pitchFamily="34" charset="0"/>
              <a:buNone/>
              <a:defRPr/>
            </a:pPr>
            <a:r>
              <a:rPr lang="en-US" sz="2800" i="1" dirty="0" err="1" smtClean="0"/>
              <a:t>Dharam</a:t>
            </a:r>
            <a:r>
              <a:rPr lang="en-US" sz="2800" i="1" dirty="0" smtClean="0"/>
              <a:t> Pal  Sr. Lecturer</a:t>
            </a:r>
          </a:p>
          <a:p>
            <a:pPr eaLnBrk="1" fontAlgn="auto" hangingPunct="1">
              <a:spcAft>
                <a:spcPts val="0"/>
              </a:spcAft>
              <a:buFont typeface="Arial" pitchFamily="34" charset="0"/>
              <a:buNone/>
              <a:defRPr/>
            </a:pPr>
            <a:endParaRPr lang="en-US" sz="2800" i="1" dirty="0" smtClean="0"/>
          </a:p>
          <a:p>
            <a:pPr eaLnBrk="1" fontAlgn="auto" hangingPunct="1">
              <a:spcAft>
                <a:spcPts val="0"/>
              </a:spcAft>
              <a:buFont typeface="Arial" pitchFamily="34" charset="0"/>
              <a:buNone/>
              <a:defRPr/>
            </a:pPr>
            <a:endParaRPr lang="en-US" sz="2800" i="1" dirty="0" smtClean="0"/>
          </a:p>
          <a:p>
            <a:pPr eaLnBrk="1" fontAlgn="auto" hangingPunct="1">
              <a:spcAft>
                <a:spcPts val="0"/>
              </a:spcAft>
              <a:buFont typeface="Arial" pitchFamily="34" charset="0"/>
              <a:buNone/>
              <a:defRPr/>
            </a:pPr>
            <a:endParaRPr lang="en-US" sz="2800" b="1" i="1" dirty="0" smtClean="0">
              <a:solidFill>
                <a:srgbClr val="0070C0"/>
              </a:solidFill>
            </a:endParaRPr>
          </a:p>
          <a:p>
            <a:pPr eaLnBrk="1" fontAlgn="auto" hangingPunct="1">
              <a:spcAft>
                <a:spcPts val="0"/>
              </a:spcAft>
              <a:buFont typeface="Arial" pitchFamily="34" charset="0"/>
              <a:buNone/>
              <a:defRPr/>
            </a:pPr>
            <a:endParaRPr lang="en-US" sz="2800" dirty="0"/>
          </a:p>
        </p:txBody>
      </p:sp>
      <p:sp>
        <p:nvSpPr>
          <p:cNvPr id="5" name="TextBox 4"/>
          <p:cNvSpPr txBox="1"/>
          <p:nvPr/>
        </p:nvSpPr>
        <p:spPr>
          <a:xfrm>
            <a:off x="1066800" y="5257800"/>
            <a:ext cx="7467600" cy="1230313"/>
          </a:xfrm>
          <a:prstGeom prst="rect">
            <a:avLst/>
          </a:prstGeom>
          <a:noFill/>
        </p:spPr>
        <p:txBody>
          <a:bodyPr>
            <a:spAutoFit/>
          </a:bodyPr>
          <a:lstStyle/>
          <a:p>
            <a:pPr fontAlgn="auto">
              <a:spcBef>
                <a:spcPts val="0"/>
              </a:spcBef>
              <a:spcAft>
                <a:spcPts val="0"/>
              </a:spcAft>
              <a:defRPr/>
            </a:pPr>
            <a:r>
              <a:rPr lang="en-US" sz="1600" i="1" dirty="0">
                <a:solidFill>
                  <a:schemeClr val="accent3">
                    <a:lumMod val="75000"/>
                  </a:schemeClr>
                </a:solidFill>
                <a:latin typeface="+mn-lt"/>
              </a:rPr>
              <a:t>	</a:t>
            </a:r>
            <a:r>
              <a:rPr lang="en-US" sz="2800" i="1" dirty="0">
                <a:solidFill>
                  <a:srgbClr val="FF0000"/>
                </a:solidFill>
                <a:latin typeface="+mn-lt"/>
              </a:rPr>
              <a:t>Branch : </a:t>
            </a:r>
            <a:r>
              <a:rPr lang="en-US" sz="2800" b="1" i="1" u="sng" dirty="0">
                <a:solidFill>
                  <a:srgbClr val="FF0000"/>
                </a:solidFill>
                <a:latin typeface="+mn-lt"/>
              </a:rPr>
              <a:t>ELECTRICAL </a:t>
            </a:r>
            <a:r>
              <a:rPr lang="en-US" sz="2800" b="1" i="1" u="sng" dirty="0">
                <a:solidFill>
                  <a:srgbClr val="FF0000"/>
                </a:solidFill>
                <a:latin typeface="+mn-lt"/>
              </a:rPr>
              <a:t>ENGINEERING</a:t>
            </a:r>
          </a:p>
          <a:p>
            <a:pPr fontAlgn="auto">
              <a:spcBef>
                <a:spcPts val="0"/>
              </a:spcBef>
              <a:spcAft>
                <a:spcPts val="0"/>
              </a:spcAft>
              <a:defRPr/>
            </a:pPr>
            <a:r>
              <a:rPr lang="en-US" sz="2800" i="1" dirty="0">
                <a:solidFill>
                  <a:schemeClr val="accent3">
                    <a:lumMod val="75000"/>
                  </a:schemeClr>
                </a:solidFill>
                <a:latin typeface="+mn-lt"/>
              </a:rPr>
              <a:t>				</a:t>
            </a:r>
          </a:p>
          <a:p>
            <a:pPr fontAlgn="auto">
              <a:spcBef>
                <a:spcPts val="0"/>
              </a:spcBef>
              <a:spcAft>
                <a:spcPts val="0"/>
              </a:spcAft>
              <a:defRPr/>
            </a:pPr>
            <a:endParaRPr lang="en-US" dirty="0">
              <a:latin typeface="+mn-lt"/>
            </a:endParaRPr>
          </a:p>
        </p:txBody>
      </p:sp>
      <p:pic>
        <p:nvPicPr>
          <p:cNvPr id="43013" name="Picture 2" descr="C:\Users\Deep Vyas\Desktop\git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810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marL="54864" indent="0" eaLnBrk="1" fontAlgn="auto" hangingPunct="1">
              <a:spcAft>
                <a:spcPts val="0"/>
              </a:spcAft>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(1)Plate Earthing</a:t>
            </a:r>
            <a:endParaRPr lang="en-US" dirty="0">
              <a:effectLst>
                <a:outerShdw blurRad="38100" dist="38100" dir="2700000" algn="tl">
                  <a:srgbClr val="000000">
                    <a:alpha val="43137"/>
                  </a:srgbClr>
                </a:outerShdw>
              </a:effectLst>
            </a:endParaRPr>
          </a:p>
        </p:txBody>
      </p:sp>
      <p:sp>
        <p:nvSpPr>
          <p:cNvPr id="52227" name="Content Placeholder 2"/>
          <p:cNvSpPr>
            <a:spLocks noGrp="1"/>
          </p:cNvSpPr>
          <p:nvPr>
            <p:ph idx="1"/>
          </p:nvPr>
        </p:nvSpPr>
        <p:spPr>
          <a:xfrm>
            <a:off x="533400" y="1066800"/>
            <a:ext cx="8229600" cy="4525963"/>
          </a:xfrm>
        </p:spPr>
        <p:txBody>
          <a:bodyPr/>
          <a:lstStyle/>
          <a:p>
            <a:pPr marL="609600" indent="-609600" algn="just" eaLnBrk="1" hangingPunct="1"/>
            <a:r>
              <a:rPr lang="en-US" sz="2800" smtClean="0">
                <a:latin typeface="Times New Roman" pitchFamily="18" charset="0"/>
                <a:cs typeface="Times New Roman" pitchFamily="18" charset="0"/>
              </a:rPr>
              <a:t>In this type of earthing plate either of copper or of G.I. is buried into the ground at a depth of not less than 3 meter from the ground level.</a:t>
            </a:r>
          </a:p>
          <a:p>
            <a:pPr marL="609600" indent="-609600" algn="just" eaLnBrk="1" hangingPunct="1"/>
            <a:r>
              <a:rPr lang="en-US" sz="2800" smtClean="0">
                <a:latin typeface="Times New Roman" pitchFamily="18" charset="0"/>
                <a:cs typeface="Times New Roman" pitchFamily="18" charset="0"/>
              </a:rPr>
              <a:t>The earth plate is embedded in alternative layer of coke and salts for a minimum thickness of about 15cm.</a:t>
            </a:r>
          </a:p>
          <a:p>
            <a:pPr marL="609600" indent="-609600" algn="just" eaLnBrk="1" hangingPunct="1"/>
            <a:r>
              <a:rPr lang="en-US" sz="2800" smtClean="0">
                <a:latin typeface="Times New Roman" pitchFamily="18" charset="0"/>
                <a:cs typeface="Times New Roman" pitchFamily="18" charset="0"/>
              </a:rPr>
              <a:t>The earth wire(copper wire for copper plate earthing and G.I. wire for G.I. plate earthing) is securely bolted to an earth plate with the help of bolt nut and washer made of copper, in case of copper plate earthing and of G.I. in case of G.I. plate earthing.</a:t>
            </a:r>
          </a:p>
        </p:txBody>
      </p:sp>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838200" y="228600"/>
            <a:ext cx="7924800" cy="838200"/>
          </a:xfrm>
        </p:spPr>
        <p:style>
          <a:lnRef idx="2">
            <a:schemeClr val="accent2">
              <a:shade val="50000"/>
            </a:schemeClr>
          </a:lnRef>
          <a:fillRef idx="1">
            <a:schemeClr val="accent2"/>
          </a:fillRef>
          <a:effectRef idx="0">
            <a:schemeClr val="accent2"/>
          </a:effectRef>
          <a:fontRef idx="minor">
            <a:schemeClr val="lt1"/>
          </a:fontRef>
        </p:style>
        <p:txBody>
          <a:bodyPr rtlCol="0">
            <a:normAutofit/>
          </a:bodyPr>
          <a:lstStyle/>
          <a:p>
            <a:pPr eaLnBrk="1" fontAlgn="auto" hangingPunct="1">
              <a:spcAft>
                <a:spcPts val="0"/>
              </a:spcAft>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PLATE EARTHING</a:t>
            </a:r>
          </a:p>
        </p:txBody>
      </p:sp>
      <p:pic>
        <p:nvPicPr>
          <p:cNvPr id="532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066800"/>
            <a:ext cx="59436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marL="54864" indent="0" eaLnBrk="1" fontAlgn="auto" hangingPunct="1">
              <a:spcAft>
                <a:spcPts val="0"/>
              </a:spcAft>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(2)Pipe </a:t>
            </a:r>
            <a:r>
              <a:rPr lang="en-US" dirty="0" err="1" smtClean="0">
                <a:effectLst>
                  <a:outerShdw blurRad="38100" dist="38100" dir="2700000" algn="tl">
                    <a:srgbClr val="000000">
                      <a:alpha val="43137"/>
                    </a:srgbClr>
                  </a:outerShdw>
                </a:effectLst>
                <a:latin typeface="Times New Roman" pitchFamily="18" charset="0"/>
                <a:cs typeface="Times New Roman" pitchFamily="18" charset="0"/>
              </a:rPr>
              <a:t>earthing</a:t>
            </a:r>
            <a:endParaRPr lang="en-US" dirty="0">
              <a:effectLst>
                <a:outerShdw blurRad="38100" dist="38100" dir="2700000" algn="tl">
                  <a:srgbClr val="000000">
                    <a:alpha val="43137"/>
                  </a:srgbClr>
                </a:outerShdw>
              </a:effectLst>
            </a:endParaRPr>
          </a:p>
        </p:txBody>
      </p:sp>
      <p:sp>
        <p:nvSpPr>
          <p:cNvPr id="54275" name="Content Placeholder 2"/>
          <p:cNvSpPr>
            <a:spLocks noGrp="1"/>
          </p:cNvSpPr>
          <p:nvPr>
            <p:ph idx="1"/>
          </p:nvPr>
        </p:nvSpPr>
        <p:spPr>
          <a:xfrm>
            <a:off x="533400" y="1066800"/>
            <a:ext cx="8229600" cy="4525963"/>
          </a:xfrm>
        </p:spPr>
        <p:txBody>
          <a:bodyPr/>
          <a:lstStyle/>
          <a:p>
            <a:pPr marL="609600" indent="-609600" algn="just" eaLnBrk="1" hangingPunct="1"/>
            <a:r>
              <a:rPr lang="en-US" sz="2000" smtClean="0">
                <a:latin typeface="Times New Roman" pitchFamily="18" charset="0"/>
                <a:cs typeface="Times New Roman" pitchFamily="18" charset="0"/>
              </a:rPr>
              <a:t>Pipe earthing is best form of earthing and it is cheap also in this system of earthing a GI pipe of 38 mm dia and 2meters length is embedded vertically in ground to work as earth electrod but the depth depend upon the soil conditions, there is no hard and fast rule for this.</a:t>
            </a:r>
          </a:p>
          <a:p>
            <a:pPr marL="609600" indent="-609600" algn="just" eaLnBrk="1" hangingPunct="1"/>
            <a:r>
              <a:rPr lang="en-US" sz="2000" smtClean="0">
                <a:latin typeface="Times New Roman" pitchFamily="18" charset="0"/>
                <a:cs typeface="Times New Roman" pitchFamily="18" charset="0"/>
              </a:rPr>
              <a:t>But the wire is embedded upto the wet soil.</a:t>
            </a:r>
          </a:p>
          <a:p>
            <a:pPr marL="609600" indent="-609600" algn="just" eaLnBrk="1" hangingPunct="1"/>
            <a:r>
              <a:rPr lang="en-US" sz="2000" smtClean="0">
                <a:latin typeface="Times New Roman" pitchFamily="18" charset="0"/>
                <a:cs typeface="Times New Roman" pitchFamily="18" charset="0"/>
              </a:rPr>
              <a:t>The earth wire are fastened to the top section of the pipe with nut and bolts.</a:t>
            </a:r>
          </a:p>
          <a:p>
            <a:pPr marL="609600" indent="-609600" algn="just" eaLnBrk="1" hangingPunct="1"/>
            <a:r>
              <a:rPr lang="en-US" sz="2000" smtClean="0">
                <a:latin typeface="Times New Roman" pitchFamily="18" charset="0"/>
                <a:cs typeface="Times New Roman" pitchFamily="18" charset="0"/>
              </a:rPr>
              <a:t>The pit area arround the GI pipe filled with salt and coal mixture for improving the soil conditions and efficiency of the earthing system.</a:t>
            </a:r>
          </a:p>
          <a:p>
            <a:pPr marL="609600" indent="-609600" algn="just" eaLnBrk="1" hangingPunct="1"/>
            <a:r>
              <a:rPr lang="en-US" sz="2000" smtClean="0">
                <a:latin typeface="Times New Roman" pitchFamily="18" charset="0"/>
                <a:cs typeface="Times New Roman" pitchFamily="18" charset="0"/>
              </a:rPr>
              <a:t>It can take heavy leakage current for the same electrode size in comparison to plate earthing.</a:t>
            </a:r>
          </a:p>
          <a:p>
            <a:pPr marL="609600" indent="-609600" algn="just" eaLnBrk="1" hangingPunct="1"/>
            <a:r>
              <a:rPr lang="en-US" sz="2000" smtClean="0">
                <a:latin typeface="Times New Roman" pitchFamily="18" charset="0"/>
                <a:cs typeface="Times New Roman" pitchFamily="18" charset="0"/>
              </a:rPr>
              <a:t>The earth wire connection with GI pipes being above the ground level can be checked for carrying out continuity test as and when desired, while in plate earthing it is difficult.</a:t>
            </a:r>
          </a:p>
          <a:p>
            <a:pPr marL="609600" indent="-609600" algn="just" eaLnBrk="1" hangingPunct="1"/>
            <a:r>
              <a:rPr lang="en-US" sz="2000" smtClean="0">
                <a:latin typeface="Times New Roman" pitchFamily="18" charset="0"/>
                <a:cs typeface="Times New Roman" pitchFamily="18" charset="0"/>
              </a:rPr>
              <a:t>In summmer season to have an effective earthing three or four bucket of water is put through the funnel for better continuity of earthing.</a:t>
            </a:r>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838200" y="228600"/>
            <a:ext cx="7924800" cy="838200"/>
          </a:xfrm>
        </p:spPr>
        <p:style>
          <a:lnRef idx="2">
            <a:schemeClr val="accent2">
              <a:shade val="50000"/>
            </a:schemeClr>
          </a:lnRef>
          <a:fillRef idx="1">
            <a:schemeClr val="accent2"/>
          </a:fillRef>
          <a:effectRef idx="0">
            <a:schemeClr val="accent2"/>
          </a:effectRef>
          <a:fontRef idx="minor">
            <a:schemeClr val="lt1"/>
          </a:fontRef>
        </p:style>
        <p:txBody>
          <a:bodyPr rtlCol="0">
            <a:normAutofit/>
          </a:bodyPr>
          <a:lstStyle/>
          <a:p>
            <a:pPr eaLnBrk="1" fontAlgn="auto" hangingPunct="1">
              <a:spcAft>
                <a:spcPts val="0"/>
              </a:spcAft>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PIPE EARTHING</a:t>
            </a:r>
          </a:p>
        </p:txBody>
      </p:sp>
      <p:pic>
        <p:nvPicPr>
          <p:cNvPr id="55299" name="Picture 2" descr="C:\Users\SONY\Pictures\pipe-earthi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83915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5"/>
          <p:cNvSpPr>
            <a:spLocks noGrp="1" noChangeArrowheads="1"/>
          </p:cNvSpPr>
          <p:nvPr>
            <p:ph type="body" sz="half" idx="1"/>
          </p:nvPr>
        </p:nvSpPr>
        <p:spPr>
          <a:xfrm>
            <a:off x="762000" y="1219200"/>
            <a:ext cx="8229600" cy="4708525"/>
          </a:xfrm>
        </p:spPr>
        <p:txBody>
          <a:bodyPr>
            <a:spAutoFit/>
          </a:bodyPr>
          <a:lstStyle/>
          <a:p>
            <a:pPr eaLnBrk="1" hangingPunct="1">
              <a:spcBef>
                <a:spcPct val="50000"/>
              </a:spcBef>
            </a:pPr>
            <a:r>
              <a:rPr lang="en-US" sz="2400" smtClean="0">
                <a:latin typeface="Times New Roman" pitchFamily="18" charset="0"/>
                <a:cs typeface="Times New Roman" pitchFamily="18" charset="0"/>
              </a:rPr>
              <a:t>In this system of earthing 12.5mm diameter solid rods of copper 16mm diameter solid rod of GI or steel or hollow section of 25mm GI pipe of length not less than 3 meters are driven vertically into the earth </a:t>
            </a:r>
          </a:p>
          <a:p>
            <a:pPr eaLnBrk="1" hangingPunct="1">
              <a:spcBef>
                <a:spcPct val="50000"/>
              </a:spcBef>
            </a:pPr>
            <a:r>
              <a:rPr lang="en-US" sz="2400" smtClean="0">
                <a:latin typeface="Times New Roman" pitchFamily="18" charset="0"/>
                <a:cs typeface="Times New Roman" pitchFamily="18" charset="0"/>
              </a:rPr>
              <a:t>In order to increase the embeded length of electrod under the ground, which is some time necessary to reduce the earth resistance to desired value more than one rod section are hammered one above the other.</a:t>
            </a:r>
          </a:p>
          <a:p>
            <a:pPr eaLnBrk="1" hangingPunct="1">
              <a:spcBef>
                <a:spcPct val="50000"/>
              </a:spcBef>
            </a:pPr>
            <a:r>
              <a:rPr lang="en-US" sz="2400" smtClean="0">
                <a:latin typeface="Times New Roman" pitchFamily="18" charset="0"/>
                <a:cs typeface="Times New Roman" pitchFamily="18" charset="0"/>
              </a:rPr>
              <a:t>This system of earthing is suitable for area which are sandy in character .</a:t>
            </a:r>
          </a:p>
          <a:p>
            <a:pPr eaLnBrk="1" hangingPunct="1">
              <a:spcBef>
                <a:spcPct val="50000"/>
              </a:spcBef>
            </a:pPr>
            <a:r>
              <a:rPr lang="en-US" sz="2400" smtClean="0">
                <a:latin typeface="Times New Roman" pitchFamily="18" charset="0"/>
                <a:cs typeface="Times New Roman" pitchFamily="18" charset="0"/>
              </a:rPr>
              <a:t>This system of earthing is very cheap</a:t>
            </a:r>
          </a:p>
        </p:txBody>
      </p:sp>
      <p:sp>
        <p:nvSpPr>
          <p:cNvPr id="5" name="AutoShape 2"/>
          <p:cNvSpPr txBox="1">
            <a:spLocks noChangeArrowheads="1"/>
          </p:cNvSpPr>
          <p:nvPr/>
        </p:nvSpPr>
        <p:spPr>
          <a:xfrm>
            <a:off x="762000" y="228600"/>
            <a:ext cx="7924800" cy="990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normAutofit fontScale="97500"/>
          </a:bodyPr>
          <a:lstStyle/>
          <a:p>
            <a:pPr algn="ctr" fontAlgn="auto">
              <a:spcAft>
                <a:spcPts val="0"/>
              </a:spcAft>
              <a:defRPr/>
            </a:pPr>
            <a:r>
              <a:rPr lang="en-US" sz="4400" dirty="0">
                <a:effectLst>
                  <a:outerShdw blurRad="38100" dist="38100" dir="2700000" algn="tl">
                    <a:srgbClr val="000000">
                      <a:alpha val="43137"/>
                    </a:srgbClr>
                  </a:outerShdw>
                </a:effectLst>
                <a:latin typeface="Times New Roman" pitchFamily="18" charset="0"/>
                <a:ea typeface="+mj-ea"/>
                <a:cs typeface="Times New Roman" pitchFamily="18" charset="0"/>
              </a:rPr>
              <a:t>(3)ROD EARTHING </a:t>
            </a:r>
            <a:endParaRPr lang="en-US" sz="4400" dirty="0">
              <a:solidFill>
                <a:schemeClr val="tx1"/>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
        <p:nvSpPr>
          <p:cNvPr id="6" name="Right Arrow 5"/>
          <p:cNvSpPr/>
          <p:nvPr/>
        </p:nvSpPr>
        <p:spPr>
          <a:xfrm>
            <a:off x="8382000" y="6400800"/>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5"/>
          <p:cNvSpPr>
            <a:spLocks noGrp="1" noChangeArrowheads="1"/>
          </p:cNvSpPr>
          <p:nvPr>
            <p:ph type="body" sz="half" idx="1"/>
          </p:nvPr>
        </p:nvSpPr>
        <p:spPr>
          <a:xfrm>
            <a:off x="0" y="1041400"/>
            <a:ext cx="8839200" cy="5816600"/>
          </a:xfrm>
        </p:spPr>
        <p:txBody>
          <a:bodyPr>
            <a:spAutoFit/>
          </a:bodyPr>
          <a:lstStyle/>
          <a:p>
            <a:pPr eaLnBrk="1" hangingPunct="1">
              <a:spcBef>
                <a:spcPct val="50000"/>
              </a:spcBef>
            </a:pPr>
            <a:r>
              <a:rPr lang="en-US" sz="2400" smtClean="0">
                <a:latin typeface="Times New Roman" pitchFamily="18" charset="0"/>
                <a:cs typeface="Times New Roman" pitchFamily="18" charset="0"/>
              </a:rPr>
              <a:t>In this system of earthing strip electrod of cross section not less than 25mm into 1.6mm of copper or 25mm * 4mm of GI or steel are burried in horizontal trenches of minimum depth of 0.5m</a:t>
            </a:r>
          </a:p>
          <a:p>
            <a:pPr eaLnBrk="1" hangingPunct="1">
              <a:spcBef>
                <a:spcPct val="50000"/>
              </a:spcBef>
            </a:pPr>
            <a:r>
              <a:rPr lang="en-US" sz="2400" smtClean="0">
                <a:latin typeface="Times New Roman" pitchFamily="18" charset="0"/>
                <a:cs typeface="Times New Roman" pitchFamily="18" charset="0"/>
              </a:rPr>
              <a:t>If round conductor are used their cross sectional area shall not be smaller than three if copper is  used and 6mm2 if GI or steel is used.</a:t>
            </a:r>
          </a:p>
          <a:p>
            <a:pPr eaLnBrk="1" hangingPunct="1">
              <a:spcBef>
                <a:spcPct val="50000"/>
              </a:spcBef>
            </a:pPr>
            <a:r>
              <a:rPr lang="en-US" sz="2400" smtClean="0">
                <a:latin typeface="Times New Roman" pitchFamily="18" charset="0"/>
                <a:cs typeface="Times New Roman" pitchFamily="18" charset="0"/>
              </a:rPr>
              <a:t>The length of burried conductor shall be sufficient to give the required earth resistance (about 0.5</a:t>
            </a:r>
            <a:r>
              <a:rPr lang="el-GR" sz="2400" smtClean="0">
                <a:latin typeface="Times New Roman" pitchFamily="18" charset="0"/>
                <a:cs typeface="Times New Roman" pitchFamily="18" charset="0"/>
              </a:rPr>
              <a:t>Ω</a:t>
            </a:r>
            <a:r>
              <a:rPr lang="en-US" sz="2400" smtClean="0">
                <a:latin typeface="Times New Roman" pitchFamily="18" charset="0"/>
                <a:cs typeface="Times New Roman" pitchFamily="18" charset="0"/>
              </a:rPr>
              <a:t>to 1.5</a:t>
            </a:r>
            <a:r>
              <a:rPr lang="el-GR" sz="2400" smtClean="0">
                <a:latin typeface="Times New Roman" pitchFamily="18" charset="0"/>
                <a:cs typeface="Times New Roman" pitchFamily="18" charset="0"/>
              </a:rPr>
              <a:t>Ω</a:t>
            </a:r>
            <a:r>
              <a:rPr lang="en-US" sz="2400" smtClean="0">
                <a:latin typeface="Times New Roman" pitchFamily="18" charset="0"/>
                <a:cs typeface="Times New Roman" pitchFamily="18" charset="0"/>
              </a:rPr>
              <a:t>)</a:t>
            </a:r>
          </a:p>
          <a:p>
            <a:pPr eaLnBrk="1" hangingPunct="1">
              <a:spcBef>
                <a:spcPct val="50000"/>
              </a:spcBef>
            </a:pPr>
            <a:r>
              <a:rPr lang="en-US" sz="2400" smtClean="0">
                <a:latin typeface="Times New Roman" pitchFamily="18" charset="0"/>
                <a:cs typeface="Times New Roman" pitchFamily="18" charset="0"/>
              </a:rPr>
              <a:t>It shall however be not less than 15 m</a:t>
            </a:r>
          </a:p>
          <a:p>
            <a:pPr eaLnBrk="1" hangingPunct="1">
              <a:spcBef>
                <a:spcPct val="50000"/>
              </a:spcBef>
            </a:pPr>
            <a:r>
              <a:rPr lang="en-US" sz="2400" smtClean="0">
                <a:latin typeface="Times New Roman" pitchFamily="18" charset="0"/>
                <a:cs typeface="Times New Roman" pitchFamily="18" charset="0"/>
              </a:rPr>
              <a:t>The electrod shall be as widely distributed as possible in a single straight or circular trenches radiating from a point </a:t>
            </a:r>
          </a:p>
          <a:p>
            <a:pPr eaLnBrk="1" hangingPunct="1">
              <a:spcBef>
                <a:spcPct val="50000"/>
              </a:spcBef>
            </a:pPr>
            <a:r>
              <a:rPr lang="en-US" sz="2400" smtClean="0">
                <a:latin typeface="Times New Roman" pitchFamily="18" charset="0"/>
                <a:cs typeface="Times New Roman" pitchFamily="18" charset="0"/>
              </a:rPr>
              <a:t>This type of earthing is used in rockey soil earth bed because at such places excavation work for plate earthing is difficult</a:t>
            </a:r>
          </a:p>
        </p:txBody>
      </p:sp>
      <p:sp>
        <p:nvSpPr>
          <p:cNvPr id="5" name="AutoShape 2"/>
          <p:cNvSpPr txBox="1">
            <a:spLocks noChangeArrowheads="1"/>
          </p:cNvSpPr>
          <p:nvPr/>
        </p:nvSpPr>
        <p:spPr>
          <a:xfrm>
            <a:off x="838200" y="0"/>
            <a:ext cx="7924800" cy="1066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normAutofit fontScale="97500"/>
          </a:bodyPr>
          <a:lstStyle/>
          <a:p>
            <a:pPr algn="ctr" fontAlgn="auto">
              <a:spcAft>
                <a:spcPts val="0"/>
              </a:spcAft>
              <a:defRPr/>
            </a:pPr>
            <a:r>
              <a:rPr lang="en-US" sz="4400" dirty="0">
                <a:effectLst>
                  <a:outerShdw blurRad="38100" dist="38100" dir="2700000" algn="tl">
                    <a:srgbClr val="000000">
                      <a:alpha val="43137"/>
                    </a:srgbClr>
                  </a:outerShdw>
                </a:effectLst>
                <a:latin typeface="Times New Roman" pitchFamily="18" charset="0"/>
                <a:ea typeface="+mj-ea"/>
                <a:cs typeface="Times New Roman" pitchFamily="18" charset="0"/>
              </a:rPr>
              <a:t>(4)STRIP OR WIRE EARTHING </a:t>
            </a:r>
            <a:endParaRPr lang="en-US" sz="4400" dirty="0">
              <a:solidFill>
                <a:schemeClr val="tx1"/>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9200" y="2514600"/>
            <a:ext cx="7620000" cy="1323439"/>
          </a:xfrm>
          <a:prstGeom prst="rect">
            <a:avLst/>
          </a:prstGeom>
          <a:noFill/>
        </p:spPr>
        <p:txBody>
          <a:bodyPr>
            <a:spAutoFit/>
          </a:bodyPr>
          <a:lstStyle/>
          <a:p>
            <a:pPr algn="ctr" fontAlgn="auto">
              <a:spcBef>
                <a:spcPts val="0"/>
              </a:spcBef>
              <a:spcAft>
                <a:spcPts val="0"/>
              </a:spcAft>
              <a:defRPr/>
            </a:pPr>
            <a:r>
              <a:rPr lang="en-US" sz="8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reflection blurRad="6350" stA="55000" endA="50" endPos="85000" dist="60007" dir="5400000" sy="-100000" algn="bl" rotWithShape="0"/>
                </a:effectLst>
                <a:latin typeface="Times New Roman" pitchFamily="18" charset="0"/>
                <a:cs typeface="Times New Roman" pitchFamily="18" charset="0"/>
              </a:rPr>
              <a:t>THANK</a:t>
            </a:r>
            <a:r>
              <a:rPr lang="en-US" sz="8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imes New Roman" pitchFamily="18" charset="0"/>
                <a:cs typeface="Times New Roman" pitchFamily="18" charset="0"/>
              </a:rPr>
              <a:t> </a:t>
            </a:r>
            <a:r>
              <a:rPr lang="en-US" sz="8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reflection blurRad="6350" stA="55000" endA="50" endPos="85000" dist="60007" dir="5400000" sy="-100000" algn="bl" rotWithShape="0"/>
                </a:effectLst>
                <a:latin typeface="Times New Roman" pitchFamily="18" charset="0"/>
                <a:cs typeface="Times New Roman" pitchFamily="18" charset="0"/>
              </a:rPr>
              <a:t>YOU</a:t>
            </a: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055" name="Rectangle 7"/>
          <p:cNvSpPr>
            <a:spLocks noChangeArrowheads="1"/>
          </p:cNvSpPr>
          <p:nvPr/>
        </p:nvSpPr>
        <p:spPr bwMode="auto">
          <a:xfrm>
            <a:off x="914400" y="1676400"/>
            <a:ext cx="7162800" cy="1107996"/>
          </a:xfrm>
          <a:prstGeom prst="rect">
            <a:avLst/>
          </a:prstGeom>
          <a:noFill/>
          <a:ln w="9525">
            <a:noFill/>
            <a:miter lim="800000"/>
            <a:headEnd/>
            <a:tailEnd/>
          </a:ln>
          <a:effectLst>
            <a:glow rad="101600">
              <a:schemeClr val="accent3">
                <a:satMod val="175000"/>
                <a:alpha val="40000"/>
              </a:schemeClr>
            </a:glow>
          </a:effectLst>
        </p:spPr>
        <p:txBody>
          <a:bodyPr>
            <a:spAutoFit/>
          </a:bodyPr>
          <a:lstStyle/>
          <a:p>
            <a:pPr algn="ctr" fontAlgn="auto">
              <a:spcBef>
                <a:spcPts val="0"/>
              </a:spcBef>
              <a:spcAft>
                <a:spcPts val="0"/>
              </a:spcAft>
              <a:defRPr/>
            </a:pPr>
            <a:r>
              <a:rPr lang="en-US" sz="6600" b="1" i="1" dirty="0">
                <a:ln>
                  <a:solidFill>
                    <a:schemeClr val="accent1">
                      <a:lumMod val="75000"/>
                    </a:schemeClr>
                  </a:solidFill>
                </a:ln>
                <a:solidFill>
                  <a:srgbClr val="FF0000"/>
                </a:solidFill>
                <a:effectLst>
                  <a:outerShdw blurRad="50800" dist="38100" dir="13500000" algn="br" rotWithShape="0">
                    <a:prstClr val="black">
                      <a:alpha val="40000"/>
                    </a:prstClr>
                  </a:outerShdw>
                  <a:reflection blurRad="6350" stA="55000" endA="50" endPos="85000" dist="29997" dir="5400000" sy="-100000" algn="bl" rotWithShape="0"/>
                </a:effectLst>
                <a:latin typeface="Castellar" pitchFamily="18" charset="0"/>
                <a:cs typeface="Times New Roman" pitchFamily="18" charset="0"/>
              </a:rPr>
              <a:t>Earthing</a:t>
            </a:r>
          </a:p>
        </p:txBody>
      </p:sp>
      <p:sp>
        <p:nvSpPr>
          <p:cNvPr id="6" name="Subtitle 2"/>
          <p:cNvSpPr txBox="1">
            <a:spLocks/>
          </p:cNvSpPr>
          <p:nvPr/>
        </p:nvSpPr>
        <p:spPr>
          <a:xfrm>
            <a:off x="1357313" y="4286250"/>
            <a:ext cx="7407275" cy="1752600"/>
          </a:xfrm>
          <a:prstGeom prst="rect">
            <a:avLst/>
          </a:prstGeom>
        </p:spPr>
        <p:txBody>
          <a:bodyPr>
            <a:normAutofit/>
          </a:bodyPr>
          <a:lstStyle/>
          <a:p>
            <a:pPr algn="r" fontAlgn="auto">
              <a:spcBef>
                <a:spcPct val="20000"/>
              </a:spcBef>
              <a:spcAft>
                <a:spcPts val="0"/>
              </a:spcAft>
              <a:buFont typeface="Arial" pitchFamily="34" charset="0"/>
              <a:buNone/>
              <a:defRPr/>
            </a:pPr>
            <a:endParaRPr lang="en-US" sz="3200" i="1" dirty="0">
              <a:solidFill>
                <a:schemeClr val="tx1">
                  <a:tint val="75000"/>
                </a:schemeClr>
              </a:solidFill>
              <a:latin typeface="+mn-lt"/>
            </a:endParaRP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dk1"/>
          </a:lnRef>
          <a:fillRef idx="3">
            <a:schemeClr val="dk1"/>
          </a:fillRef>
          <a:effectRef idx="2">
            <a:schemeClr val="dk1"/>
          </a:effectRef>
          <a:fontRef idx="minor">
            <a:schemeClr val="lt1"/>
          </a:fontRef>
        </p:style>
        <p:txBody>
          <a:bodyPr>
            <a:normAutofit/>
          </a:bodyPr>
          <a:lstStyle/>
          <a:p>
            <a:pPr marL="365760" indent="-256032" eaLnBrk="1" fontAlgn="auto" hangingPunct="1">
              <a:spcAft>
                <a:spcPts val="0"/>
              </a:spcAft>
              <a:buFont typeface="Wingdings 3"/>
              <a:buChar char=""/>
              <a:defRPr/>
            </a:pPr>
            <a:r>
              <a:rPr lang="en-IN" sz="3600" b="1" dirty="0" smtClean="0">
                <a:solidFill>
                  <a:srgbClr val="C00000"/>
                </a:solidFill>
                <a:latin typeface="SimHei" pitchFamily="49" charset="-122"/>
                <a:ea typeface="SimHei" pitchFamily="49" charset="-122"/>
                <a:cs typeface="Times New Roman" pitchFamily="18" charset="0"/>
              </a:rPr>
              <a:t>Concept of Earthing Systems</a:t>
            </a:r>
            <a:endParaRPr lang="en-US" sz="3600" b="1" dirty="0" smtClean="0">
              <a:solidFill>
                <a:srgbClr val="C00000"/>
              </a:solidFill>
              <a:latin typeface="SimHei" pitchFamily="49" charset="-122"/>
              <a:ea typeface="SimHei" pitchFamily="49" charset="-122"/>
              <a:cs typeface="Times New Roman" pitchFamily="18" charset="0"/>
            </a:endParaRPr>
          </a:p>
          <a:p>
            <a:pPr marL="365760" indent="-256032" eaLnBrk="1" fontAlgn="auto" hangingPunct="1">
              <a:spcAft>
                <a:spcPts val="0"/>
              </a:spcAft>
              <a:buFont typeface="Wingdings 3"/>
              <a:buChar char=""/>
              <a:defRPr/>
            </a:pPr>
            <a:r>
              <a:rPr lang="en-US" sz="3600" dirty="0" smtClean="0">
                <a:solidFill>
                  <a:srgbClr val="C00000"/>
                </a:solidFill>
                <a:effectLst>
                  <a:outerShdw blurRad="38100" dist="38100" dir="2700000" algn="tl">
                    <a:srgbClr val="000000">
                      <a:alpha val="43137"/>
                    </a:srgbClr>
                  </a:outerShdw>
                </a:effectLst>
                <a:latin typeface="SimHei" pitchFamily="49" charset="-122"/>
                <a:ea typeface="SimHei" pitchFamily="49" charset="-122"/>
                <a:cs typeface="Times New Roman" pitchFamily="18" charset="0"/>
              </a:rPr>
              <a:t>What Is Earthing ?</a:t>
            </a:r>
          </a:p>
          <a:p>
            <a:pPr marL="365760" indent="-256032" eaLnBrk="1" fontAlgn="auto" hangingPunct="1">
              <a:spcAft>
                <a:spcPts val="0"/>
              </a:spcAft>
              <a:buFont typeface="Wingdings 3"/>
              <a:buChar char=""/>
              <a:defRPr/>
            </a:pPr>
            <a:r>
              <a:rPr lang="en-US" sz="3600" dirty="0" smtClean="0">
                <a:solidFill>
                  <a:srgbClr val="C00000"/>
                </a:solidFill>
                <a:effectLst>
                  <a:outerShdw blurRad="38100" dist="38100" dir="2700000" algn="tl">
                    <a:srgbClr val="000000">
                      <a:alpha val="43137"/>
                    </a:srgbClr>
                  </a:outerShdw>
                </a:effectLst>
                <a:latin typeface="SimHei" pitchFamily="49" charset="-122"/>
                <a:ea typeface="SimHei" pitchFamily="49" charset="-122"/>
                <a:cs typeface="Times New Roman" pitchFamily="18" charset="0"/>
              </a:rPr>
              <a:t>Purpose of Earthing</a:t>
            </a:r>
          </a:p>
          <a:p>
            <a:pPr marL="365760" indent="-256032" eaLnBrk="1" fontAlgn="auto" hangingPunct="1">
              <a:spcAft>
                <a:spcPts val="0"/>
              </a:spcAft>
              <a:buFont typeface="Wingdings 3"/>
              <a:buChar char=""/>
              <a:defRPr/>
            </a:pPr>
            <a:r>
              <a:rPr lang="en-US" sz="3600" dirty="0" smtClean="0">
                <a:solidFill>
                  <a:srgbClr val="C00000"/>
                </a:solidFill>
                <a:effectLst>
                  <a:outerShdw blurRad="38100" dist="38100" dir="2700000" algn="tl">
                    <a:srgbClr val="000000">
                      <a:alpha val="43137"/>
                    </a:srgbClr>
                  </a:outerShdw>
                </a:effectLst>
                <a:latin typeface="SimHei" pitchFamily="49" charset="-122"/>
                <a:ea typeface="SimHei" pitchFamily="49" charset="-122"/>
                <a:cs typeface="Times New Roman" pitchFamily="18" charset="0"/>
              </a:rPr>
              <a:t>Methods of Earthing</a:t>
            </a:r>
          </a:p>
          <a:p>
            <a:pPr marL="365760" indent="-256032" eaLnBrk="1" fontAlgn="auto" hangingPunct="1">
              <a:spcAft>
                <a:spcPts val="0"/>
              </a:spcAft>
              <a:buFont typeface="Wingdings 3"/>
              <a:buNone/>
              <a:defRPr/>
            </a:pPr>
            <a:endParaRPr lang="en-US" sz="3600" dirty="0" smtClean="0">
              <a:solidFill>
                <a:srgbClr val="C00000"/>
              </a:solidFill>
              <a:effectLst>
                <a:outerShdw blurRad="38100" dist="38100" dir="2700000" algn="tl">
                  <a:srgbClr val="000000">
                    <a:alpha val="43137"/>
                  </a:srgbClr>
                </a:outerShdw>
              </a:effectLst>
              <a:latin typeface="SimHei" pitchFamily="49" charset="-122"/>
              <a:ea typeface="SimHei" pitchFamily="49" charset="-122"/>
              <a:cs typeface="Times New Roman" pitchFamily="18" charset="0"/>
            </a:endParaRPr>
          </a:p>
          <a:p>
            <a:pPr marL="365760" indent="-256032" eaLnBrk="1" fontAlgn="auto" hangingPunct="1">
              <a:spcAft>
                <a:spcPts val="0"/>
              </a:spcAft>
              <a:buFont typeface="Wingdings 3"/>
              <a:buChar char=""/>
              <a:defRPr/>
            </a:pPr>
            <a:endParaRPr lang="en-US" dirty="0" smtClean="0">
              <a:latin typeface="Times New Roman" pitchFamily="18" charset="0"/>
              <a:cs typeface="Times New Roman" pitchFamily="18" charset="0"/>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eaLnBrk="1" fontAlgn="auto" hangingPunct="1">
              <a:spcAft>
                <a:spcPts val="0"/>
              </a:spcAft>
              <a:defRPr/>
            </a:pPr>
            <a:r>
              <a:rPr lang="en-IN" dirty="0" smtClean="0">
                <a:latin typeface="Times New Roman" pitchFamily="18" charset="0"/>
                <a:cs typeface="Times New Roman" pitchFamily="18" charset="0"/>
              </a:rPr>
              <a:t>Content of topic</a:t>
            </a:r>
            <a:endParaRPr lang="en-US" dirty="0"/>
          </a:p>
        </p:txBody>
      </p:sp>
    </p:spTree>
  </p:cSld>
  <p:clrMapOvr>
    <a:masterClrMapping/>
  </p:clrMapOvr>
  <p:transition>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txBox="1">
            <a:spLocks noChangeArrowheads="1"/>
          </p:cNvSpPr>
          <p:nvPr/>
        </p:nvSpPr>
        <p:spPr>
          <a:xfrm>
            <a:off x="685800" y="685800"/>
            <a:ext cx="7924800" cy="1066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ormAutofit fontScale="97500"/>
          </a:bodyPr>
          <a:lstStyle/>
          <a:p>
            <a:pPr algn="ctr" fontAlgn="auto">
              <a:spcAft>
                <a:spcPts val="0"/>
              </a:spcAft>
              <a:defRPr/>
            </a:pPr>
            <a:r>
              <a:rPr lang="en-IN" sz="4400" b="1" dirty="0">
                <a:latin typeface="Times New Roman" pitchFamily="18" charset="0"/>
                <a:cs typeface="Times New Roman" pitchFamily="18" charset="0"/>
              </a:rPr>
              <a:t>Concept of Earthing Systems</a:t>
            </a:r>
            <a:endParaRPr lang="en-US" sz="4400" dirty="0">
              <a:solidFill>
                <a:schemeClr val="tx1"/>
              </a:solidFill>
              <a:latin typeface="Times New Roman" pitchFamily="18" charset="0"/>
              <a:ea typeface="+mj-ea"/>
              <a:cs typeface="Times New Roman" pitchFamily="18" charset="0"/>
            </a:endParaRPr>
          </a:p>
        </p:txBody>
      </p:sp>
      <p:sp>
        <p:nvSpPr>
          <p:cNvPr id="46083" name="Rectangle 3"/>
          <p:cNvSpPr txBox="1">
            <a:spLocks noChangeArrowheads="1"/>
          </p:cNvSpPr>
          <p:nvPr/>
        </p:nvSpPr>
        <p:spPr bwMode="auto">
          <a:xfrm>
            <a:off x="304800" y="13716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IN" sz="2400" b="1">
              <a:latin typeface="Constantia" pitchFamily="18" charset="0"/>
            </a:endParaRPr>
          </a:p>
          <a:p>
            <a:pPr eaLnBrk="1" hangingPunct="1"/>
            <a:r>
              <a:rPr lang="en-IN" sz="3200">
                <a:latin typeface="Times New Roman" pitchFamily="18" charset="0"/>
                <a:cs typeface="Times New Roman" pitchFamily="18" charset="0"/>
              </a:rPr>
              <a:t>All the people living or working in residential, commercial and industrial installations, particularly the operators and personnel who are in close operation and contact with electrical systems and machineries, should essentially be protected against possible electrification. </a:t>
            </a:r>
            <a:r>
              <a:rPr lang="en-IN" sz="3200" b="1">
                <a:latin typeface="Times New Roman" pitchFamily="18" charset="0"/>
                <a:cs typeface="Times New Roman" pitchFamily="18" charset="0"/>
              </a:rPr>
              <a:t>To achieve this protection, earthing system of an installation is defined,</a:t>
            </a:r>
          </a:p>
          <a:p>
            <a:pPr eaLnBrk="1" hangingPunct="1"/>
            <a:r>
              <a:rPr lang="en-IN" sz="3200" b="1">
                <a:latin typeface="Times New Roman" pitchFamily="18" charset="0"/>
                <a:cs typeface="Times New Roman" pitchFamily="18" charset="0"/>
              </a:rPr>
              <a:t>designed and installed according to the standard requirements..</a:t>
            </a:r>
            <a:endParaRPr lang="en-US" sz="3200" b="1">
              <a:latin typeface="Times New Roman" pitchFamily="18" charset="0"/>
              <a:cs typeface="Times New Roman" pitchFamily="18" charset="0"/>
            </a:endParaRPr>
          </a:p>
        </p:txBody>
      </p:sp>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rtlCol="0"/>
          <a:lstStyle/>
          <a:p>
            <a:pPr eaLnBrk="1" fontAlgn="auto" hangingPunct="1">
              <a:spcAft>
                <a:spcPts val="0"/>
              </a:spcAft>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What Is Earthing </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7107" name="Content Placeholder 2"/>
          <p:cNvSpPr>
            <a:spLocks noGrp="1"/>
          </p:cNvSpPr>
          <p:nvPr>
            <p:ph idx="1"/>
          </p:nvPr>
        </p:nvSpPr>
        <p:spPr/>
        <p:txBody>
          <a:bodyPr/>
          <a:lstStyle/>
          <a:p>
            <a:pPr algn="just" eaLnBrk="1" hangingPunct="1">
              <a:buFont typeface="Arial" charset="0"/>
              <a:buNone/>
            </a:pPr>
            <a:r>
              <a:rPr lang="en-US" smtClean="0"/>
              <a:t>	</a:t>
            </a:r>
            <a:r>
              <a:rPr lang="en-US" smtClean="0">
                <a:latin typeface="Times New Roman" pitchFamily="18" charset="0"/>
                <a:cs typeface="Times New Roman" pitchFamily="18" charset="0"/>
              </a:rPr>
              <a:t>The process of connecting metallic bodies of all the electrical apparatus and equipment to huge mass of earth by a wire having negligible resistance is called Earthing.</a:t>
            </a:r>
          </a:p>
        </p:txBody>
      </p:sp>
      <p:pic>
        <p:nvPicPr>
          <p:cNvPr id="47108" name="Picture 4" descr="C:\Users\SONY\Documents\My DAP Downloads\earth_fault_22R_circuit_animation.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581400"/>
            <a:ext cx="5181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style>
          <a:lnRef idx="2">
            <a:schemeClr val="accent2">
              <a:shade val="50000"/>
            </a:schemeClr>
          </a:lnRef>
          <a:fillRef idx="1">
            <a:schemeClr val="accent2"/>
          </a:fillRef>
          <a:effectRef idx="0">
            <a:schemeClr val="accent2"/>
          </a:effectRef>
          <a:fontRef idx="minor">
            <a:schemeClr val="lt1"/>
          </a:fontRef>
        </p:style>
        <p:txBody>
          <a:bodyPr rtlCol="0"/>
          <a:lstStyle/>
          <a:p>
            <a:pPr marL="54864" indent="0" eaLnBrk="1" fontAlgn="auto" hangingPunct="1">
              <a:spcAft>
                <a:spcPts val="0"/>
              </a:spcAft>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Purpose of Earthing</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rtlCol="0">
            <a:normAutofit fontScale="62500" lnSpcReduction="20000"/>
          </a:bodyPr>
          <a:lstStyle/>
          <a:p>
            <a:pPr eaLnBrk="1" fontAlgn="auto" hangingPunct="1">
              <a:spcBef>
                <a:spcPts val="0"/>
              </a:spcBef>
              <a:spcAft>
                <a:spcPts val="0"/>
              </a:spcAft>
              <a:buFont typeface="Arial" pitchFamily="34" charset="0"/>
              <a:buChar char="•"/>
              <a:defRPr/>
            </a:pPr>
            <a:r>
              <a:rPr lang="en-US" sz="3800" dirty="0" smtClean="0">
                <a:latin typeface="Times New Roman" pitchFamily="18" charset="0"/>
                <a:cs typeface="Times New Roman" pitchFamily="18" charset="0"/>
              </a:rPr>
              <a:t>To </a:t>
            </a:r>
            <a:r>
              <a:rPr lang="en-US" sz="3800" dirty="0">
                <a:latin typeface="Times New Roman" pitchFamily="18" charset="0"/>
                <a:cs typeface="Times New Roman" pitchFamily="18" charset="0"/>
              </a:rPr>
              <a:t>save human life from danger of </a:t>
            </a:r>
            <a:r>
              <a:rPr lang="en-US" sz="3800" b="1" dirty="0">
                <a:latin typeface="Times New Roman" pitchFamily="18" charset="0"/>
                <a:cs typeface="Times New Roman" pitchFamily="18" charset="0"/>
              </a:rPr>
              <a:t>electrical shock </a:t>
            </a:r>
            <a:r>
              <a:rPr lang="en-US" sz="3800" dirty="0">
                <a:latin typeface="Times New Roman" pitchFamily="18" charset="0"/>
                <a:cs typeface="Times New Roman" pitchFamily="18" charset="0"/>
              </a:rPr>
              <a:t>or death by blowing a fuse i.e. To provide an alternative path for the fault current to flow so that it will not endanger the user </a:t>
            </a:r>
            <a:endParaRPr lang="en-US" sz="3800" dirty="0" smtClean="0">
              <a:latin typeface="Times New Roman" pitchFamily="18" charset="0"/>
              <a:cs typeface="Times New Roman" pitchFamily="18" charset="0"/>
            </a:endParaRPr>
          </a:p>
          <a:p>
            <a:pPr eaLnBrk="1" fontAlgn="auto" hangingPunct="1">
              <a:spcBef>
                <a:spcPts val="0"/>
              </a:spcBef>
              <a:spcAft>
                <a:spcPts val="0"/>
              </a:spcAft>
              <a:buFont typeface="Arial" pitchFamily="34" charset="0"/>
              <a:buChar char="•"/>
              <a:defRPr/>
            </a:pPr>
            <a:r>
              <a:rPr lang="en-US" sz="3800" dirty="0" smtClean="0">
                <a:latin typeface="Times New Roman" pitchFamily="18" charset="0"/>
                <a:cs typeface="Times New Roman" pitchFamily="18" charset="0"/>
              </a:rPr>
              <a:t>To </a:t>
            </a:r>
            <a:r>
              <a:rPr lang="en-US" sz="3800" dirty="0">
                <a:latin typeface="Times New Roman" pitchFamily="18" charset="0"/>
                <a:cs typeface="Times New Roman" pitchFamily="18" charset="0"/>
              </a:rPr>
              <a:t>protect buildings, machinery &amp; appliances under fault conditions   ie. To ensure that all exposed conductive parts do not reach a dangerous potential. </a:t>
            </a:r>
          </a:p>
          <a:p>
            <a:pPr eaLnBrk="1" fontAlgn="auto" hangingPunct="1">
              <a:spcBef>
                <a:spcPts val="0"/>
              </a:spcBef>
              <a:spcAft>
                <a:spcPts val="0"/>
              </a:spcAft>
              <a:buFont typeface="Arial" pitchFamily="34" charset="0"/>
              <a:buChar char="•"/>
              <a:defRPr/>
            </a:pPr>
            <a:r>
              <a:rPr lang="en-US" sz="3800" dirty="0">
                <a:latin typeface="Times New Roman" pitchFamily="18" charset="0"/>
                <a:cs typeface="Times New Roman" pitchFamily="18" charset="0"/>
              </a:rPr>
              <a:t>To provide safe path to dissipate lightning and short circuit currents. </a:t>
            </a:r>
          </a:p>
          <a:p>
            <a:pPr eaLnBrk="1" fontAlgn="auto" hangingPunct="1">
              <a:spcBef>
                <a:spcPts val="0"/>
              </a:spcBef>
              <a:spcAft>
                <a:spcPts val="0"/>
              </a:spcAft>
              <a:buFont typeface="Arial" pitchFamily="34" charset="0"/>
              <a:buChar char="•"/>
              <a:defRPr/>
            </a:pPr>
            <a:r>
              <a:rPr lang="en-US" sz="3800" dirty="0">
                <a:latin typeface="Times New Roman" pitchFamily="18" charset="0"/>
                <a:cs typeface="Times New Roman" pitchFamily="18" charset="0"/>
              </a:rPr>
              <a:t>To provide stable platform for operation of sensitive  electronic equipments   i.e. To maintain the voltage at any part of an electrical system at a known value so as to prevent over current or excessive voltage on the appliances or equipment .  </a:t>
            </a:r>
          </a:p>
          <a:p>
            <a:pPr eaLnBrk="1" fontAlgn="auto" hangingPunct="1">
              <a:spcBef>
                <a:spcPts val="0"/>
              </a:spcBef>
              <a:spcAft>
                <a:spcPts val="0"/>
              </a:spcAft>
              <a:buFont typeface="Arial" pitchFamily="34" charset="0"/>
              <a:buChar char="•"/>
              <a:defRPr/>
            </a:pPr>
            <a:r>
              <a:rPr lang="en-US" sz="3800" dirty="0">
                <a:latin typeface="Times New Roman" pitchFamily="18" charset="0"/>
                <a:cs typeface="Times New Roman" pitchFamily="18" charset="0"/>
              </a:rPr>
              <a:t>To provide protection against static electricity from  friction  </a:t>
            </a:r>
            <a:r>
              <a:rPr lang="en-US" dirty="0">
                <a:latin typeface="Times New Roman" pitchFamily="18" charset="0"/>
                <a:cs typeface="Times New Roman" pitchFamily="18" charset="0"/>
              </a:rPr>
              <a:t>     </a:t>
            </a:r>
          </a:p>
          <a:p>
            <a:pPr eaLnBrk="1" fontAlgn="auto" hangingPunct="1">
              <a:spcBef>
                <a:spcPts val="0"/>
              </a:spcBef>
              <a:spcAft>
                <a:spcPts val="0"/>
              </a:spcAft>
              <a:buFont typeface="Arial" pitchFamily="34" charset="0"/>
              <a:buNone/>
              <a:defRPr/>
            </a:pPr>
            <a:endParaRPr lang="en-US" dirty="0" smtClean="0"/>
          </a:p>
          <a:p>
            <a:pPr eaLnBrk="1" fontAlgn="auto" hangingPunct="1">
              <a:spcBef>
                <a:spcPts val="0"/>
              </a:spcBef>
              <a:spcAft>
                <a:spcPts val="0"/>
              </a:spcAft>
              <a:buFont typeface="Arial" pitchFamily="34" charset="0"/>
              <a:buChar char="•"/>
              <a:defRPr/>
            </a:pPr>
            <a:endParaRPr lang="en-US" dirty="0"/>
          </a:p>
        </p:txBody>
      </p:sp>
    </p:spTree>
  </p:cSld>
  <p:clrMapOvr>
    <a:masterClrMapping/>
  </p:clrMapOvr>
  <p:transition>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9154" name="Text Box 5"/>
          <p:cNvSpPr>
            <a:spLocks noGrp="1" noChangeArrowheads="1"/>
          </p:cNvSpPr>
          <p:nvPr>
            <p:ph type="body" sz="half" idx="1"/>
          </p:nvPr>
        </p:nvSpPr>
        <p:spPr>
          <a:xfrm>
            <a:off x="762000" y="1219200"/>
            <a:ext cx="8229600" cy="1570038"/>
          </a:xfrm>
        </p:spPr>
        <p:txBody>
          <a:bodyPr>
            <a:spAutoFit/>
          </a:bodyPr>
          <a:lstStyle/>
          <a:p>
            <a:pPr eaLnBrk="1" hangingPunct="1"/>
            <a:r>
              <a:rPr lang="en-IN" smtClean="0">
                <a:latin typeface="Times New Roman" pitchFamily="18" charset="0"/>
                <a:cs typeface="Times New Roman" pitchFamily="18" charset="0"/>
              </a:rPr>
              <a:t>When a high voltage such as 13,800V is involved the body is literally cooked and at times explodes</a:t>
            </a:r>
          </a:p>
        </p:txBody>
      </p:sp>
      <p:sp>
        <p:nvSpPr>
          <p:cNvPr id="5" name="AutoShape 2"/>
          <p:cNvSpPr txBox="1">
            <a:spLocks noChangeArrowheads="1"/>
          </p:cNvSpPr>
          <p:nvPr/>
        </p:nvSpPr>
        <p:spPr>
          <a:xfrm>
            <a:off x="762000" y="228600"/>
            <a:ext cx="7924800" cy="1143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normAutofit fontScale="97500"/>
          </a:bodyPr>
          <a:lstStyle/>
          <a:p>
            <a:pPr algn="ctr" fontAlgn="auto">
              <a:spcAft>
                <a:spcPts val="0"/>
              </a:spcAft>
              <a:defRPr/>
            </a:pPr>
            <a:r>
              <a:rPr lang="en-IN" sz="4400" dirty="0">
                <a:effectLst>
                  <a:outerShdw blurRad="38100" dist="38100" dir="2700000" algn="tl">
                    <a:srgbClr val="000000">
                      <a:alpha val="43137"/>
                    </a:srgbClr>
                  </a:outerShdw>
                </a:effectLst>
                <a:latin typeface="Times New Roman" pitchFamily="18" charset="0"/>
                <a:cs typeface="Times New Roman" pitchFamily="18" charset="0"/>
              </a:rPr>
              <a:t>Electric shock</a:t>
            </a:r>
            <a:endParaRPr lang="en-US" sz="4400" dirty="0">
              <a:solidFill>
                <a:schemeClr val="tx1"/>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pic>
        <p:nvPicPr>
          <p:cNvPr id="49156" name="Picture 2" descr="G:\electric shoc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819400"/>
            <a:ext cx="60960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4" name="Picture 2" descr="main_free_elect"/>
          <p:cNvPicPr>
            <a:picLocks noChangeAspect="1" noChangeArrowheads="1"/>
          </p:cNvPicPr>
          <p:nvPr/>
        </p:nvPicPr>
        <p:blipFill>
          <a:blip r:embed="rId12"/>
          <a:stretch>
            <a:fillRect/>
          </a:stretch>
        </p:blipFill>
        <p:spPr>
          <a:xfrm>
            <a:off x="7391400" y="1524000"/>
            <a:ext cx="1066800" cy="3878263"/>
          </a:xfrm>
          <a:prstGeom prst="rect">
            <a:avLst/>
          </a:prstGeom>
          <a:effectLst>
            <a:outerShdw blurRad="50800" dist="50800" dir="5400000" algn="ctr" rotWithShape="0">
              <a:srgbClr val="000000">
                <a:alpha val="86000"/>
              </a:srgbClr>
            </a:outerShdw>
          </a:effectLst>
        </p:spPr>
      </p:pic>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762000" y="304800"/>
            <a:ext cx="7924800" cy="838200"/>
          </a:xfrm>
        </p:spPr>
        <p:style>
          <a:lnRef idx="2">
            <a:schemeClr val="accent2">
              <a:shade val="50000"/>
            </a:schemeClr>
          </a:lnRef>
          <a:fillRef idx="1">
            <a:schemeClr val="accent2"/>
          </a:fillRef>
          <a:effectRef idx="0">
            <a:schemeClr val="accent2"/>
          </a:effectRef>
          <a:fontRef idx="minor">
            <a:schemeClr val="lt1"/>
          </a:fontRef>
        </p:style>
        <p:txBody>
          <a:bodyPr rtlCol="0">
            <a:normAutofit/>
          </a:bodyPr>
          <a:lstStyle/>
          <a:p>
            <a:pPr eaLnBrk="1" fontAlgn="auto" hangingPunct="1">
              <a:spcAft>
                <a:spcPts val="0"/>
              </a:spcAft>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Earthing Electrode</a:t>
            </a:r>
          </a:p>
        </p:txBody>
      </p:sp>
      <p:pic>
        <p:nvPicPr>
          <p:cNvPr id="5120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5850" y="1447800"/>
            <a:ext cx="424815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152400" y="1143000"/>
            <a:ext cx="7543800" cy="5334000"/>
          </a:xfrm>
          <a:prstGeom prst="rect">
            <a:avLst/>
          </a:prstGeom>
        </p:spPr>
        <p:txBody>
          <a:bodyPr/>
          <a:lstStyle/>
          <a:p>
            <a:pPr fontAlgn="auto">
              <a:spcBef>
                <a:spcPts val="0"/>
              </a:spcBef>
              <a:spcAft>
                <a:spcPts val="0"/>
              </a:spcAft>
              <a:defRPr/>
            </a:pPr>
            <a:r>
              <a:rPr lang="en-IN" sz="2400" b="1" dirty="0">
                <a:latin typeface="Times New Roman" pitchFamily="18" charset="0"/>
                <a:cs typeface="Times New Roman" pitchFamily="18" charset="0"/>
              </a:rPr>
              <a:t>The resistance of a ground</a:t>
            </a:r>
          </a:p>
          <a:p>
            <a:pPr fontAlgn="auto">
              <a:spcBef>
                <a:spcPts val="0"/>
              </a:spcBef>
              <a:spcAft>
                <a:spcPts val="0"/>
              </a:spcAft>
              <a:defRPr/>
            </a:pPr>
            <a:r>
              <a:rPr lang="en-IN" sz="2400" b="1" dirty="0">
                <a:latin typeface="Times New Roman" pitchFamily="18" charset="0"/>
                <a:cs typeface="Times New Roman" pitchFamily="18" charset="0"/>
              </a:rPr>
              <a:t>electrode has 3 basic</a:t>
            </a:r>
          </a:p>
          <a:p>
            <a:pPr fontAlgn="auto">
              <a:spcBef>
                <a:spcPts val="0"/>
              </a:spcBef>
              <a:spcAft>
                <a:spcPts val="0"/>
              </a:spcAft>
              <a:defRPr/>
            </a:pPr>
            <a:r>
              <a:rPr lang="en-IN" sz="2400" b="1" dirty="0">
                <a:latin typeface="Times New Roman" pitchFamily="18" charset="0"/>
                <a:cs typeface="Times New Roman" pitchFamily="18" charset="0"/>
              </a:rPr>
              <a:t>components:</a:t>
            </a:r>
          </a:p>
          <a:p>
            <a:pPr fontAlgn="auto">
              <a:spcBef>
                <a:spcPts val="0"/>
              </a:spcBef>
              <a:spcAft>
                <a:spcPts val="0"/>
              </a:spcAft>
              <a:defRPr/>
            </a:pPr>
            <a:r>
              <a:rPr lang="en-IN" sz="2400" dirty="0">
                <a:latin typeface="Times New Roman" pitchFamily="18" charset="0"/>
                <a:cs typeface="Times New Roman" pitchFamily="18" charset="0"/>
              </a:rPr>
              <a:t>A) The resistance of the ground</a:t>
            </a:r>
          </a:p>
          <a:p>
            <a:pPr fontAlgn="auto">
              <a:spcBef>
                <a:spcPts val="0"/>
              </a:spcBef>
              <a:spcAft>
                <a:spcPts val="0"/>
              </a:spcAft>
              <a:defRPr/>
            </a:pPr>
            <a:r>
              <a:rPr lang="en-IN" sz="2400" dirty="0">
                <a:latin typeface="Times New Roman" pitchFamily="18" charset="0"/>
                <a:cs typeface="Times New Roman" pitchFamily="18" charset="0"/>
              </a:rPr>
              <a:t>electrode itself and the connections</a:t>
            </a:r>
          </a:p>
          <a:p>
            <a:pPr fontAlgn="auto">
              <a:spcBef>
                <a:spcPts val="0"/>
              </a:spcBef>
              <a:spcAft>
                <a:spcPts val="0"/>
              </a:spcAft>
              <a:defRPr/>
            </a:pPr>
            <a:r>
              <a:rPr lang="en-IN" sz="2400" dirty="0">
                <a:latin typeface="Times New Roman" pitchFamily="18" charset="0"/>
                <a:cs typeface="Times New Roman" pitchFamily="18" charset="0"/>
              </a:rPr>
              <a:t>to the electrode.</a:t>
            </a:r>
          </a:p>
          <a:p>
            <a:pPr fontAlgn="auto">
              <a:spcBef>
                <a:spcPts val="0"/>
              </a:spcBef>
              <a:spcAft>
                <a:spcPts val="0"/>
              </a:spcAft>
              <a:defRPr/>
            </a:pPr>
            <a:r>
              <a:rPr lang="en-IN" sz="2400" dirty="0">
                <a:latin typeface="Times New Roman" pitchFamily="18" charset="0"/>
                <a:cs typeface="Times New Roman" pitchFamily="18" charset="0"/>
              </a:rPr>
              <a:t>B) The contact resistance of the</a:t>
            </a:r>
          </a:p>
          <a:p>
            <a:pPr fontAlgn="auto">
              <a:spcBef>
                <a:spcPts val="0"/>
              </a:spcBef>
              <a:spcAft>
                <a:spcPts val="0"/>
              </a:spcAft>
              <a:defRPr/>
            </a:pPr>
            <a:r>
              <a:rPr lang="en-IN" sz="2400" dirty="0">
                <a:latin typeface="Times New Roman" pitchFamily="18" charset="0"/>
                <a:cs typeface="Times New Roman" pitchFamily="18" charset="0"/>
              </a:rPr>
              <a:t>surrounding earth to the electrode.</a:t>
            </a:r>
          </a:p>
          <a:p>
            <a:pPr fontAlgn="auto">
              <a:spcBef>
                <a:spcPts val="0"/>
              </a:spcBef>
              <a:spcAft>
                <a:spcPts val="0"/>
              </a:spcAft>
              <a:defRPr/>
            </a:pPr>
            <a:r>
              <a:rPr lang="en-IN" sz="2400" dirty="0">
                <a:latin typeface="Times New Roman" pitchFamily="18" charset="0"/>
                <a:cs typeface="Times New Roman" pitchFamily="18" charset="0"/>
              </a:rPr>
              <a:t>C) The resistance of the surrounding</a:t>
            </a:r>
          </a:p>
          <a:p>
            <a:pPr fontAlgn="auto">
              <a:spcBef>
                <a:spcPts val="0"/>
              </a:spcBef>
              <a:spcAft>
                <a:spcPts val="0"/>
              </a:spcAft>
              <a:defRPr/>
            </a:pPr>
            <a:r>
              <a:rPr lang="en-IN" sz="2400" dirty="0">
                <a:latin typeface="Times New Roman" pitchFamily="18" charset="0"/>
                <a:cs typeface="Times New Roman" pitchFamily="18" charset="0"/>
              </a:rPr>
              <a:t>body of earth around the ground</a:t>
            </a:r>
          </a:p>
          <a:p>
            <a:pPr fontAlgn="auto">
              <a:spcBef>
                <a:spcPts val="0"/>
              </a:spcBef>
              <a:spcAft>
                <a:spcPts val="0"/>
              </a:spcAft>
              <a:defRPr/>
            </a:pPr>
            <a:r>
              <a:rPr lang="en-IN" sz="2400" dirty="0">
                <a:latin typeface="Times New Roman" pitchFamily="18" charset="0"/>
                <a:cs typeface="Times New Roman" pitchFamily="18" charset="0"/>
              </a:rPr>
              <a:t>Electrode. It consist of three basic components:</a:t>
            </a:r>
          </a:p>
          <a:p>
            <a:pPr marL="457200" indent="-457200" fontAlgn="auto">
              <a:spcBef>
                <a:spcPts val="0"/>
              </a:spcBef>
              <a:spcAft>
                <a:spcPts val="0"/>
              </a:spcAft>
              <a:buFontTx/>
              <a:buAutoNum type="arabicPeriod"/>
              <a:defRPr/>
            </a:pPr>
            <a:r>
              <a:rPr lang="en-IN" sz="2400" dirty="0">
                <a:latin typeface="Times New Roman" pitchFamily="18" charset="0"/>
                <a:cs typeface="Times New Roman" pitchFamily="18" charset="0"/>
              </a:rPr>
              <a:t>Earth Wire</a:t>
            </a:r>
          </a:p>
          <a:p>
            <a:pPr marL="457200" indent="-457200" fontAlgn="auto">
              <a:spcBef>
                <a:spcPts val="0"/>
              </a:spcBef>
              <a:spcAft>
                <a:spcPts val="0"/>
              </a:spcAft>
              <a:buFontTx/>
              <a:buAutoNum type="arabicPeriod"/>
              <a:defRPr/>
            </a:pPr>
            <a:r>
              <a:rPr lang="en-IN" sz="2400" dirty="0">
                <a:latin typeface="Times New Roman" pitchFamily="18" charset="0"/>
                <a:cs typeface="Times New Roman" pitchFamily="18" charset="0"/>
              </a:rPr>
              <a:t>Connector</a:t>
            </a:r>
          </a:p>
          <a:p>
            <a:pPr marL="457200" indent="-457200" fontAlgn="auto">
              <a:spcBef>
                <a:spcPts val="0"/>
              </a:spcBef>
              <a:spcAft>
                <a:spcPts val="0"/>
              </a:spcAft>
              <a:buFontTx/>
              <a:buAutoNum type="arabicPeriod"/>
              <a:defRPr/>
            </a:pPr>
            <a:r>
              <a:rPr lang="en-IN" sz="2400" dirty="0">
                <a:latin typeface="Times New Roman" pitchFamily="18" charset="0"/>
                <a:cs typeface="Times New Roman" pitchFamily="18" charset="0"/>
              </a:rPr>
              <a:t>Electrode </a:t>
            </a:r>
          </a:p>
          <a:p>
            <a:pPr marL="457200" indent="-457200" fontAlgn="auto">
              <a:spcBef>
                <a:spcPts val="0"/>
              </a:spcBef>
              <a:spcAft>
                <a:spcPts val="0"/>
              </a:spcAft>
              <a:buFontTx/>
              <a:buAutoNum type="arabicPeriod"/>
              <a:defRPr/>
            </a:pPr>
            <a:endParaRPr lang="en-US" sz="2400" dirty="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Earth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6.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Earthing</Template>
  <TotalTime>0</TotalTime>
  <Words>799</Words>
  <Application>Microsoft Office PowerPoint</Application>
  <PresentationFormat>On-screen Show (4:3)</PresentationFormat>
  <Paragraphs>80</Paragraphs>
  <Slides>16</Slides>
  <Notes>1</Notes>
  <HiddenSlides>0</HiddenSlides>
  <MMClips>0</MMClips>
  <ScaleCrop>false</ScaleCrop>
  <HeadingPairs>
    <vt:vector size="6" baseType="variant">
      <vt:variant>
        <vt:lpstr>Fonts Used</vt:lpstr>
      </vt:variant>
      <vt:variant>
        <vt:i4>14</vt:i4>
      </vt:variant>
      <vt:variant>
        <vt:lpstr>Theme</vt:lpstr>
      </vt:variant>
      <vt:variant>
        <vt:i4>6</vt:i4>
      </vt:variant>
      <vt:variant>
        <vt:lpstr>Slide Titles</vt:lpstr>
      </vt:variant>
      <vt:variant>
        <vt:i4>16</vt:i4>
      </vt:variant>
    </vt:vector>
  </HeadingPairs>
  <TitlesOfParts>
    <vt:vector size="36" baseType="lpstr">
      <vt:lpstr>Arial</vt:lpstr>
      <vt:lpstr>Calibri</vt:lpstr>
      <vt:lpstr>Lucida Sans</vt:lpstr>
      <vt:lpstr>Book Antiqua</vt:lpstr>
      <vt:lpstr>Wingdings 2</vt:lpstr>
      <vt:lpstr>Verdana</vt:lpstr>
      <vt:lpstr>Lucida Sans Unicode</vt:lpstr>
      <vt:lpstr>Wingdings 3</vt:lpstr>
      <vt:lpstr>Constantia</vt:lpstr>
      <vt:lpstr>Franklin Gothic Medium</vt:lpstr>
      <vt:lpstr>Franklin Gothic Book</vt:lpstr>
      <vt:lpstr>Rockwell</vt:lpstr>
      <vt:lpstr>SimHei</vt:lpstr>
      <vt:lpstr>Times New Roman</vt:lpstr>
      <vt:lpstr>Earthing</vt:lpstr>
      <vt:lpstr>Verve</vt:lpstr>
      <vt:lpstr>Concourse</vt:lpstr>
      <vt:lpstr>Flow</vt:lpstr>
      <vt:lpstr>Trek</vt:lpstr>
      <vt:lpstr>Foundry</vt:lpstr>
      <vt:lpstr>Govt. Polytechnic,Manesar</vt:lpstr>
      <vt:lpstr>PowerPoint Presentation</vt:lpstr>
      <vt:lpstr>Content of topic</vt:lpstr>
      <vt:lpstr>PowerPoint Presentation</vt:lpstr>
      <vt:lpstr>What Is Earthing </vt:lpstr>
      <vt:lpstr>Purpose of Earthing</vt:lpstr>
      <vt:lpstr>PowerPoint Presentation</vt:lpstr>
      <vt:lpstr>PowerPoint Presentation</vt:lpstr>
      <vt:lpstr>Earthing Electrode</vt:lpstr>
      <vt:lpstr>(1)Plate Earthing</vt:lpstr>
      <vt:lpstr>PLATE EARTHING</vt:lpstr>
      <vt:lpstr>(2)Pipe earthing</vt:lpstr>
      <vt:lpstr>PIPE EARTHING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Govt. Polytechnic,Manesar</dc:title>
  <dc:creator>HP</dc:creator>
  <cp:lastModifiedBy>HP</cp:lastModifiedBy>
  <cp:revision>1</cp:revision>
  <dcterms:created xsi:type="dcterms:W3CDTF">2018-04-10T18:12:16Z</dcterms:created>
  <dcterms:modified xsi:type="dcterms:W3CDTF">2018-04-10T18:13:06Z</dcterms:modified>
</cp:coreProperties>
</file>